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296" r:id="rId16"/>
    <p:sldId id="297" r:id="rId17"/>
    <p:sldId id="298" r:id="rId18"/>
    <p:sldId id="299" r:id="rId19"/>
    <p:sldId id="300" r:id="rId20"/>
    <p:sldId id="301" r:id="rId21"/>
    <p:sldId id="302" r:id="rId22"/>
    <p:sldId id="303" r:id="rId23"/>
    <p:sldId id="304" r:id="rId24"/>
    <p:sldId id="307" r:id="rId25"/>
    <p:sldId id="305" r:id="rId26"/>
    <p:sldId id="308" r:id="rId27"/>
    <p:sldId id="306"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283" r:id="rId41"/>
    <p:sldId id="265" r:id="rId42"/>
    <p:sldId id="277" r:id="rId43"/>
    <p:sldId id="285" r:id="rId44"/>
    <p:sldId id="276" r:id="rId45"/>
    <p:sldId id="271" r:id="rId46"/>
    <p:sldId id="280" r:id="rId47"/>
    <p:sldId id="274" r:id="rId48"/>
    <p:sldId id="264" r:id="rId49"/>
    <p:sldId id="267" r:id="rId50"/>
    <p:sldId id="263" r:id="rId51"/>
    <p:sldId id="261" r:id="rId52"/>
    <p:sldId id="281" r:id="rId53"/>
    <p:sldId id="266" r:id="rId54"/>
    <p:sldId id="258" r:id="rId55"/>
    <p:sldId id="268" r:id="rId56"/>
    <p:sldId id="278" r:id="rId57"/>
    <p:sldId id="282" r:id="rId58"/>
    <p:sldId id="270" r:id="rId59"/>
    <p:sldId id="269" r:id="rId60"/>
    <p:sldId id="273" r:id="rId61"/>
    <p:sldId id="27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7340" autoAdjust="0"/>
  </p:normalViewPr>
  <p:slideViewPr>
    <p:cSldViewPr snapToGrid="0" showGuides="1">
      <p:cViewPr>
        <p:scale>
          <a:sx n="75" d="100"/>
          <a:sy n="75" d="100"/>
        </p:scale>
        <p:origin x="1042" y="29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extLst>
            <c:ext xmlns:c16="http://schemas.microsoft.com/office/drawing/2014/chart" uri="{C3380CC4-5D6E-409C-BE32-E72D297353CC}">
              <c16:uniqueId val="{00000000-66DB-4F3B-8838-DFCCD9224A24}"/>
            </c:ext>
          </c:extLst>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Sheet1!$C$2:$C$7</c:f>
              <c:numCache>
                <c:formatCode>g/"通""用""格""式"</c:formatCode>
                <c:ptCount val="6"/>
                <c:pt idx="0">
                  <c:v>2.4</c:v>
                </c:pt>
                <c:pt idx="1">
                  <c:v>4.4000000000000004</c:v>
                </c:pt>
                <c:pt idx="2">
                  <c:v>1.8</c:v>
                </c:pt>
                <c:pt idx="3">
                  <c:v>2.8</c:v>
                </c:pt>
                <c:pt idx="4">
                  <c:v>5</c:v>
                </c:pt>
                <c:pt idx="5">
                  <c:v>4</c:v>
                </c:pt>
              </c:numCache>
            </c:numRef>
          </c:val>
          <c:smooth val="1"/>
          <c:extLst>
            <c:ext xmlns:c16="http://schemas.microsoft.com/office/drawing/2014/chart" uri="{C3380CC4-5D6E-409C-BE32-E72D297353CC}">
              <c16:uniqueId val="{00000001-66DB-4F3B-8838-DFCCD9224A24}"/>
            </c:ext>
          </c:extLst>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Sheet1!$E$2:$E$7</c:f>
              <c:numCache>
                <c:formatCode>g/"通""用""格""式"</c:formatCode>
                <c:ptCount val="6"/>
                <c:pt idx="0">
                  <c:v>7</c:v>
                </c:pt>
                <c:pt idx="1">
                  <c:v>6</c:v>
                </c:pt>
                <c:pt idx="2">
                  <c:v>4</c:v>
                </c:pt>
                <c:pt idx="3">
                  <c:v>6</c:v>
                </c:pt>
                <c:pt idx="4">
                  <c:v>4</c:v>
                </c:pt>
                <c:pt idx="5">
                  <c:v>7</c:v>
                </c:pt>
              </c:numCache>
            </c:numRef>
          </c:val>
          <c:smooth val="1"/>
          <c:extLst>
            <c:ext xmlns:c16="http://schemas.microsoft.com/office/drawing/2014/chart" uri="{C3380CC4-5D6E-409C-BE32-E72D297353CC}">
              <c16:uniqueId val="{00000002-66DB-4F3B-8838-DFCCD9224A24}"/>
            </c:ext>
          </c:extLst>
        </c:ser>
        <c:dLbls>
          <c:showLegendKey val="0"/>
          <c:showVal val="0"/>
          <c:showCatName val="0"/>
          <c:showSerName val="0"/>
          <c:showPercent val="0"/>
          <c:showBubbleSize val="0"/>
        </c:dLbls>
        <c:smooth val="0"/>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endParaRPr lang="zh-CN"/>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pPr/>
              <a:t>2020/12/3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pPr/>
              <a:t>38</a:t>
            </a:fld>
            <a:endParaRPr lang="zh-CN" altLang="en-US"/>
          </a:p>
        </p:txBody>
      </p:sp>
    </p:spTree>
    <p:extLst>
      <p:ext uri="{BB962C8B-B14F-4D97-AF65-F5344CB8AC3E}">
        <p14:creationId xmlns:p14="http://schemas.microsoft.com/office/powerpoint/2010/main" val="369656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pPr/>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pPr/>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pPr/>
              <a:t>53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pPr/>
              <a:t>59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pPr>
                <a:defRPr/>
              </a:pPr>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pPr/>
              <a:t>2020/12/3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pPr/>
              <a:t>2020/12/3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6.emf"/></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a:extLst>
              <a:ext uri="{FF2B5EF4-FFF2-40B4-BE49-F238E27FC236}">
                <a16:creationId xmlns:a16="http://schemas.microsoft.com/office/drawing/2014/main" id="{D23011E0-3DF6-4706-A664-4F030EFD1595}"/>
              </a:ext>
            </a:extLst>
          </p:cNvPr>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a:extLst>
              <a:ext uri="{FF2B5EF4-FFF2-40B4-BE49-F238E27FC236}">
                <a16:creationId xmlns:a16="http://schemas.microsoft.com/office/drawing/2014/main" id="{BA2C822F-ACDD-4F29-9DBC-9B8C87B187B8}"/>
              </a:ext>
            </a:extLst>
          </p:cNvPr>
          <p:cNvPicPr>
            <a:picLocks noChangeAspect="1"/>
          </p:cNvPicPr>
          <p:nvPr/>
        </p:nvPicPr>
        <p:blipFill>
          <a:blip r:embed="rId2"/>
          <a:stretch>
            <a:fillRect/>
          </a:stretch>
        </p:blipFill>
        <p:spPr>
          <a:xfrm>
            <a:off x="710336" y="1249712"/>
            <a:ext cx="6667500" cy="1847850"/>
          </a:xfrm>
          <a:prstGeom prst="rect">
            <a:avLst/>
          </a:prstGeom>
        </p:spPr>
      </p:pic>
      <p:pic>
        <p:nvPicPr>
          <p:cNvPr id="3" name="图片 2">
            <a:extLst>
              <a:ext uri="{FF2B5EF4-FFF2-40B4-BE49-F238E27FC236}">
                <a16:creationId xmlns:a16="http://schemas.microsoft.com/office/drawing/2014/main" id="{0A4E9C9C-E8EE-4029-856C-29E04B4F5AC2}"/>
              </a:ext>
            </a:extLst>
          </p:cNvPr>
          <p:cNvPicPr>
            <a:picLocks noChangeAspect="1"/>
          </p:cNvPicPr>
          <p:nvPr/>
        </p:nvPicPr>
        <p:blipFill>
          <a:blip r:embed="rId3"/>
          <a:stretch>
            <a:fillRect/>
          </a:stretch>
        </p:blipFill>
        <p:spPr>
          <a:xfrm>
            <a:off x="719861" y="3291207"/>
            <a:ext cx="6657975" cy="1876425"/>
          </a:xfrm>
          <a:prstGeom prst="rect">
            <a:avLst/>
          </a:prstGeom>
        </p:spPr>
      </p:pic>
    </p:spTree>
    <p:extLst>
      <p:ext uri="{BB962C8B-B14F-4D97-AF65-F5344CB8AC3E}">
        <p14:creationId xmlns:p14="http://schemas.microsoft.com/office/powerpoint/2010/main" val="7247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2A0449D0-5C69-4CCD-AA1A-EE1EC2E6E9EE}"/>
              </a:ext>
            </a:extLst>
          </p:cNvPr>
          <p:cNvPicPr>
            <a:picLocks noChangeAspect="1"/>
          </p:cNvPicPr>
          <p:nvPr/>
        </p:nvPicPr>
        <p:blipFill rotWithShape="1">
          <a:blip r:embed="rId2">
            <a:extLst>
              <a:ext uri="{28A0092B-C50C-407E-A947-70E740481C1C}">
                <a14:useLocalDpi xmlns:a14="http://schemas.microsoft.com/office/drawing/2010/main" val="0"/>
              </a:ext>
            </a:extLst>
          </a:blip>
          <a:srcRect l="8771" r="9364"/>
          <a:stretch/>
        </p:blipFill>
        <p:spPr>
          <a:xfrm>
            <a:off x="302443" y="2099496"/>
            <a:ext cx="11587113" cy="3014944"/>
          </a:xfrm>
          <a:prstGeom prst="rect">
            <a:avLst/>
          </a:prstGeom>
        </p:spPr>
      </p:pic>
    </p:spTree>
    <p:extLst>
      <p:ext uri="{BB962C8B-B14F-4D97-AF65-F5344CB8AC3E}">
        <p14:creationId xmlns:p14="http://schemas.microsoft.com/office/powerpoint/2010/main" val="259062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a:extLst>
              <a:ext uri="{FF2B5EF4-FFF2-40B4-BE49-F238E27FC236}">
                <a16:creationId xmlns:a16="http://schemas.microsoft.com/office/drawing/2014/main" id="{1F392E32-6BE0-4AEE-97F2-9913DDD90611}"/>
              </a:ext>
            </a:extLst>
          </p:cNvPr>
          <p:cNvPicPr>
            <a:picLocks noChangeAspect="1"/>
          </p:cNvPicPr>
          <p:nvPr/>
        </p:nvPicPr>
        <p:blipFill>
          <a:blip r:embed="rId2"/>
          <a:stretch>
            <a:fillRect/>
          </a:stretch>
        </p:blipFill>
        <p:spPr>
          <a:xfrm>
            <a:off x="596684" y="1189606"/>
            <a:ext cx="4262034" cy="1301919"/>
          </a:xfrm>
          <a:prstGeom prst="rect">
            <a:avLst/>
          </a:prstGeom>
        </p:spPr>
      </p:pic>
      <p:pic>
        <p:nvPicPr>
          <p:cNvPr id="6" name="图片 5">
            <a:extLst>
              <a:ext uri="{FF2B5EF4-FFF2-40B4-BE49-F238E27FC236}">
                <a16:creationId xmlns:a16="http://schemas.microsoft.com/office/drawing/2014/main" id="{D91A9006-85B0-4953-8F5F-679B8F4001E0}"/>
              </a:ext>
            </a:extLst>
          </p:cNvPr>
          <p:cNvPicPr>
            <a:picLocks noChangeAspect="1"/>
          </p:cNvPicPr>
          <p:nvPr/>
        </p:nvPicPr>
        <p:blipFill>
          <a:blip r:embed="rId3"/>
          <a:stretch>
            <a:fillRect/>
          </a:stretch>
        </p:blipFill>
        <p:spPr>
          <a:xfrm>
            <a:off x="616945" y="2491525"/>
            <a:ext cx="4221511" cy="1348544"/>
          </a:xfrm>
          <a:prstGeom prst="rect">
            <a:avLst/>
          </a:prstGeom>
        </p:spPr>
      </p:pic>
      <p:pic>
        <p:nvPicPr>
          <p:cNvPr id="7" name="图片 6">
            <a:extLst>
              <a:ext uri="{FF2B5EF4-FFF2-40B4-BE49-F238E27FC236}">
                <a16:creationId xmlns:a16="http://schemas.microsoft.com/office/drawing/2014/main" id="{A0533F82-7860-4E76-8824-ED83F8FF8437}"/>
              </a:ext>
            </a:extLst>
          </p:cNvPr>
          <p:cNvPicPr>
            <a:picLocks noChangeAspect="1"/>
          </p:cNvPicPr>
          <p:nvPr/>
        </p:nvPicPr>
        <p:blipFill>
          <a:blip r:embed="rId4"/>
          <a:stretch>
            <a:fillRect/>
          </a:stretch>
        </p:blipFill>
        <p:spPr>
          <a:xfrm>
            <a:off x="530909" y="3840069"/>
            <a:ext cx="4393581" cy="1396553"/>
          </a:xfrm>
          <a:prstGeom prst="rect">
            <a:avLst/>
          </a:prstGeom>
        </p:spPr>
      </p:pic>
      <p:pic>
        <p:nvPicPr>
          <p:cNvPr id="9" name="图片 8">
            <a:extLst>
              <a:ext uri="{FF2B5EF4-FFF2-40B4-BE49-F238E27FC236}">
                <a16:creationId xmlns:a16="http://schemas.microsoft.com/office/drawing/2014/main" id="{61300745-9FF9-45DE-94F1-AC72827C7561}"/>
              </a:ext>
            </a:extLst>
          </p:cNvPr>
          <p:cNvPicPr>
            <a:picLocks noChangeAspect="1"/>
          </p:cNvPicPr>
          <p:nvPr/>
        </p:nvPicPr>
        <p:blipFill>
          <a:blip r:embed="rId5"/>
          <a:stretch>
            <a:fillRect/>
          </a:stretch>
        </p:blipFill>
        <p:spPr>
          <a:xfrm>
            <a:off x="530909" y="5302644"/>
            <a:ext cx="4307547" cy="1340800"/>
          </a:xfrm>
          <a:prstGeom prst="rect">
            <a:avLst/>
          </a:prstGeom>
        </p:spPr>
      </p:pic>
      <p:pic>
        <p:nvPicPr>
          <p:cNvPr id="13" name="图片 12">
            <a:extLst>
              <a:ext uri="{FF2B5EF4-FFF2-40B4-BE49-F238E27FC236}">
                <a16:creationId xmlns:a16="http://schemas.microsoft.com/office/drawing/2014/main" id="{F0B7D8EE-7E35-4621-893B-20F3F3CA1BED}"/>
              </a:ext>
            </a:extLst>
          </p:cNvPr>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a:extLst>
              <a:ext uri="{FF2B5EF4-FFF2-40B4-BE49-F238E27FC236}">
                <a16:creationId xmlns:a16="http://schemas.microsoft.com/office/drawing/2014/main" id="{0CCCBA99-F586-4FED-8A86-13185A798B7F}"/>
              </a:ext>
            </a:extLst>
          </p:cNvPr>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a:extLst>
              <a:ext uri="{FF2B5EF4-FFF2-40B4-BE49-F238E27FC236}">
                <a16:creationId xmlns:a16="http://schemas.microsoft.com/office/drawing/2014/main" id="{A2D2C50D-68C1-450B-A262-35718A02EFAA}"/>
              </a:ext>
            </a:extLst>
          </p:cNvPr>
          <p:cNvPicPr>
            <a:picLocks noChangeAspect="1"/>
          </p:cNvPicPr>
          <p:nvPr/>
        </p:nvPicPr>
        <p:blipFill>
          <a:blip r:embed="rId8"/>
          <a:stretch>
            <a:fillRect/>
          </a:stretch>
        </p:blipFill>
        <p:spPr>
          <a:xfrm>
            <a:off x="6026257" y="4275903"/>
            <a:ext cx="3973256" cy="1397997"/>
          </a:xfrm>
          <a:prstGeom prst="rect">
            <a:avLst/>
          </a:prstGeom>
        </p:spPr>
      </p:pic>
    </p:spTree>
    <p:extLst>
      <p:ext uri="{BB962C8B-B14F-4D97-AF65-F5344CB8AC3E}">
        <p14:creationId xmlns:p14="http://schemas.microsoft.com/office/powerpoint/2010/main" val="381685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a:extLst>
              <a:ext uri="{FF2B5EF4-FFF2-40B4-BE49-F238E27FC236}">
                <a16:creationId xmlns:a16="http://schemas.microsoft.com/office/drawing/2014/main" id="{98A9010C-3A8B-47B3-B37A-7C00B100ADA4}"/>
              </a:ext>
            </a:extLst>
          </p:cNvPr>
          <p:cNvPicPr>
            <a:picLocks noChangeAspect="1"/>
          </p:cNvPicPr>
          <p:nvPr/>
        </p:nvPicPr>
        <p:blipFill rotWithShape="1">
          <a:blip r:embed="rId2">
            <a:extLst>
              <a:ext uri="{28A0092B-C50C-407E-A947-70E740481C1C}">
                <a14:useLocalDpi xmlns:a14="http://schemas.microsoft.com/office/drawing/2010/main" val="0"/>
              </a:ext>
            </a:extLst>
          </a:blip>
          <a:srcRect l="34742"/>
          <a:stretch/>
        </p:blipFill>
        <p:spPr>
          <a:xfrm>
            <a:off x="2580467" y="1407076"/>
            <a:ext cx="7582038" cy="4043848"/>
          </a:xfrm>
          <a:prstGeom prst="rect">
            <a:avLst/>
          </a:prstGeom>
        </p:spPr>
      </p:pic>
    </p:spTree>
    <p:extLst>
      <p:ext uri="{BB962C8B-B14F-4D97-AF65-F5344CB8AC3E}">
        <p14:creationId xmlns:p14="http://schemas.microsoft.com/office/powerpoint/2010/main" val="249391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a:extLst>
              <a:ext uri="{FF2B5EF4-FFF2-40B4-BE49-F238E27FC236}">
                <a16:creationId xmlns:a16="http://schemas.microsoft.com/office/drawing/2014/main" id="{73DE45C7-74BE-41B5-BA7E-191270F022E8}"/>
              </a:ext>
            </a:extLst>
          </p:cNvPr>
          <p:cNvPicPr>
            <a:picLocks noChangeAspect="1"/>
          </p:cNvPicPr>
          <p:nvPr/>
        </p:nvPicPr>
        <p:blipFill>
          <a:blip r:embed="rId2"/>
          <a:stretch>
            <a:fillRect/>
          </a:stretch>
        </p:blipFill>
        <p:spPr>
          <a:xfrm>
            <a:off x="710336" y="1882378"/>
            <a:ext cx="4415295" cy="1409137"/>
          </a:xfrm>
          <a:prstGeom prst="rect">
            <a:avLst/>
          </a:prstGeom>
        </p:spPr>
      </p:pic>
      <p:pic>
        <p:nvPicPr>
          <p:cNvPr id="3" name="图片 2">
            <a:extLst>
              <a:ext uri="{FF2B5EF4-FFF2-40B4-BE49-F238E27FC236}">
                <a16:creationId xmlns:a16="http://schemas.microsoft.com/office/drawing/2014/main" id="{40F6EB19-9A70-46D4-8CAD-B08A30458618}"/>
              </a:ext>
            </a:extLst>
          </p:cNvPr>
          <p:cNvPicPr>
            <a:picLocks noChangeAspect="1"/>
          </p:cNvPicPr>
          <p:nvPr/>
        </p:nvPicPr>
        <p:blipFill>
          <a:blip r:embed="rId3"/>
          <a:stretch>
            <a:fillRect/>
          </a:stretch>
        </p:blipFill>
        <p:spPr>
          <a:xfrm>
            <a:off x="650739" y="3717671"/>
            <a:ext cx="4424956" cy="1576272"/>
          </a:xfrm>
          <a:prstGeom prst="rect">
            <a:avLst/>
          </a:prstGeom>
        </p:spPr>
      </p:pic>
      <p:pic>
        <p:nvPicPr>
          <p:cNvPr id="4" name="图片 3">
            <a:extLst>
              <a:ext uri="{FF2B5EF4-FFF2-40B4-BE49-F238E27FC236}">
                <a16:creationId xmlns:a16="http://schemas.microsoft.com/office/drawing/2014/main" id="{0C339672-3EAF-448E-9E21-FC5EB71A93BE}"/>
              </a:ext>
            </a:extLst>
          </p:cNvPr>
          <p:cNvPicPr>
            <a:picLocks noChangeAspect="1"/>
          </p:cNvPicPr>
          <p:nvPr/>
        </p:nvPicPr>
        <p:blipFill>
          <a:blip r:embed="rId4"/>
          <a:stretch>
            <a:fillRect/>
          </a:stretch>
        </p:blipFill>
        <p:spPr>
          <a:xfrm>
            <a:off x="5963769" y="3717671"/>
            <a:ext cx="4832518" cy="1576272"/>
          </a:xfrm>
          <a:prstGeom prst="rect">
            <a:avLst/>
          </a:prstGeom>
        </p:spPr>
      </p:pic>
      <p:pic>
        <p:nvPicPr>
          <p:cNvPr id="5" name="图片 4">
            <a:extLst>
              <a:ext uri="{FF2B5EF4-FFF2-40B4-BE49-F238E27FC236}">
                <a16:creationId xmlns:a16="http://schemas.microsoft.com/office/drawing/2014/main" id="{831B3174-B680-4E6B-AD7A-C4204DC91B7F}"/>
              </a:ext>
            </a:extLst>
          </p:cNvPr>
          <p:cNvPicPr>
            <a:picLocks noChangeAspect="1"/>
          </p:cNvPicPr>
          <p:nvPr/>
        </p:nvPicPr>
        <p:blipFill>
          <a:blip r:embed="rId5"/>
          <a:stretch>
            <a:fillRect/>
          </a:stretch>
        </p:blipFill>
        <p:spPr>
          <a:xfrm>
            <a:off x="5963769" y="1882378"/>
            <a:ext cx="4365359" cy="1419831"/>
          </a:xfrm>
          <a:prstGeom prst="rect">
            <a:avLst/>
          </a:prstGeom>
        </p:spPr>
      </p:pic>
    </p:spTree>
    <p:extLst>
      <p:ext uri="{BB962C8B-B14F-4D97-AF65-F5344CB8AC3E}">
        <p14:creationId xmlns:p14="http://schemas.microsoft.com/office/powerpoint/2010/main" val="382138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2991293" y="2512448"/>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数据库设计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427608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3" name="图片 12">
            <a:extLst>
              <a:ext uri="{FF2B5EF4-FFF2-40B4-BE49-F238E27FC236}">
                <a16:creationId xmlns:a16="http://schemas.microsoft.com/office/drawing/2014/main" id="{D7018FAE-3B57-425D-8339-E12F813969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6810" y="1572846"/>
            <a:ext cx="6331434" cy="4455995"/>
          </a:xfrm>
          <a:prstGeom prst="rect">
            <a:avLst/>
          </a:prstGeom>
          <a:noFill/>
          <a:ln>
            <a:noFill/>
          </a:ln>
        </p:spPr>
      </p:pic>
    </p:spTree>
    <p:extLst>
      <p:ext uri="{BB962C8B-B14F-4D97-AF65-F5344CB8AC3E}">
        <p14:creationId xmlns:p14="http://schemas.microsoft.com/office/powerpoint/2010/main" val="642373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数据库设计</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E7B40420-18CE-4EB5-BD81-CC8323C02D9F}"/>
              </a:ext>
            </a:extLst>
          </p:cNvPr>
          <p:cNvGraphicFramePr>
            <a:graphicFrameLocks noGrp="1"/>
          </p:cNvGraphicFramePr>
          <p:nvPr>
            <p:extLst>
              <p:ext uri="{D42A27DB-BD31-4B8C-83A1-F6EECF244321}">
                <p14:modId xmlns:p14="http://schemas.microsoft.com/office/powerpoint/2010/main" val="4239005485"/>
              </p:ext>
            </p:extLst>
          </p:nvPr>
        </p:nvGraphicFramePr>
        <p:xfrm>
          <a:off x="710336" y="1463040"/>
          <a:ext cx="6346825" cy="1965960"/>
        </p:xfrm>
        <a:graphic>
          <a:graphicData uri="http://schemas.openxmlformats.org/drawingml/2006/table">
            <a:tbl>
              <a:tblPr firstRow="1" firstCol="1" bandRow="1">
                <a:tableStyleId>{5C22544A-7EE6-4342-B048-85BDC9FD1C3A}</a:tableStyleId>
              </a:tblPr>
              <a:tblGrid>
                <a:gridCol w="753110">
                  <a:extLst>
                    <a:ext uri="{9D8B030D-6E8A-4147-A177-3AD203B41FA5}">
                      <a16:colId xmlns:a16="http://schemas.microsoft.com/office/drawing/2014/main" val="2866284880"/>
                    </a:ext>
                  </a:extLst>
                </a:gridCol>
                <a:gridCol w="1212215">
                  <a:extLst>
                    <a:ext uri="{9D8B030D-6E8A-4147-A177-3AD203B41FA5}">
                      <a16:colId xmlns:a16="http://schemas.microsoft.com/office/drawing/2014/main" val="47216986"/>
                    </a:ext>
                  </a:extLst>
                </a:gridCol>
                <a:gridCol w="1038860">
                  <a:extLst>
                    <a:ext uri="{9D8B030D-6E8A-4147-A177-3AD203B41FA5}">
                      <a16:colId xmlns:a16="http://schemas.microsoft.com/office/drawing/2014/main" val="2701690157"/>
                    </a:ext>
                  </a:extLst>
                </a:gridCol>
                <a:gridCol w="952500">
                  <a:extLst>
                    <a:ext uri="{9D8B030D-6E8A-4147-A177-3AD203B41FA5}">
                      <a16:colId xmlns:a16="http://schemas.microsoft.com/office/drawing/2014/main" val="1201196751"/>
                    </a:ext>
                  </a:extLst>
                </a:gridCol>
                <a:gridCol w="727075">
                  <a:extLst>
                    <a:ext uri="{9D8B030D-6E8A-4147-A177-3AD203B41FA5}">
                      <a16:colId xmlns:a16="http://schemas.microsoft.com/office/drawing/2014/main" val="3511002499"/>
                    </a:ext>
                  </a:extLst>
                </a:gridCol>
                <a:gridCol w="1663065">
                  <a:extLst>
                    <a:ext uri="{9D8B030D-6E8A-4147-A177-3AD203B41FA5}">
                      <a16:colId xmlns:a16="http://schemas.microsoft.com/office/drawing/2014/main" val="1805922520"/>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gn="just"/>
                      <a:r>
                        <a:rPr lang="en-US" sz="1100" kern="0" dirty="0">
                          <a:solidFill>
                            <a:schemeClr val="tx1"/>
                          </a:solidFill>
                          <a:effectLst/>
                        </a:rPr>
                        <a:t>User </a:t>
                      </a:r>
                      <a:r>
                        <a:rPr lang="zh-CN" sz="1100" kern="0" dirty="0">
                          <a:solidFill>
                            <a:schemeClr val="tx1"/>
                          </a:solidFill>
                          <a:effectLst/>
                        </a:rPr>
                        <a:t>玩家信息</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0213059"/>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1047536"/>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err="1">
                          <a:solidFill>
                            <a:schemeClr val="tx1"/>
                          </a:solidFill>
                          <a:effectLst/>
                        </a:rPr>
                        <a:t>user_id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err="1">
                          <a:solidFill>
                            <a:schemeClr val="tx1"/>
                          </a:solidFill>
                          <a:effectLst/>
                        </a:rPr>
                        <a:t>Uid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同用户的微信号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08066"/>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昵称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同用户的微信昵称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510903"/>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power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体力</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0959049"/>
                  </a:ext>
                </a:extLst>
              </a:tr>
              <a:tr h="0">
                <a:tc>
                  <a:txBody>
                    <a:bodyPr/>
                    <a:lstStyle/>
                    <a:p>
                      <a:pPr algn="just"/>
                      <a:r>
                        <a:rPr lang="en-US" sz="1200" kern="0" dirty="0">
                          <a:solidFill>
                            <a:schemeClr val="tx1"/>
                          </a:solidFill>
                          <a:effectLst/>
                        </a:rPr>
                        <a:t>4</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gold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金币</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3500181"/>
                  </a:ext>
                </a:extLst>
              </a:tr>
              <a:tr h="0">
                <a:tc>
                  <a:txBody>
                    <a:bodyPr/>
                    <a:lstStyle/>
                    <a:p>
                      <a:pPr algn="just"/>
                      <a:r>
                        <a:rPr lang="en-US" sz="12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diamond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钻石</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416105"/>
                  </a:ext>
                </a:extLst>
              </a:tr>
              <a:tr h="0">
                <a:tc>
                  <a:txBody>
                    <a:bodyPr/>
                    <a:lstStyle/>
                    <a:p>
                      <a:pPr algn="just"/>
                      <a:r>
                        <a:rPr lang="en-US" sz="1200" kern="0">
                          <a:solidFill>
                            <a:schemeClr val="tx1"/>
                          </a:solidFill>
                          <a:effectLst/>
                        </a:rPr>
                        <a:t>6</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nowScore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本场分数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112340"/>
                  </a:ext>
                </a:extLst>
              </a:tr>
              <a:tr h="0">
                <a:tc>
                  <a:txBody>
                    <a:bodyPr/>
                    <a:lstStyle/>
                    <a:p>
                      <a:pPr algn="just"/>
                      <a:r>
                        <a:rPr lang="en-US" sz="1200" kern="0">
                          <a:solidFill>
                            <a:schemeClr val="tx1"/>
                          </a:solidFill>
                          <a:effectLst/>
                        </a:rPr>
                        <a:t>7</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user_highScore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最高记录</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6141554"/>
                  </a:ext>
                </a:extLst>
              </a:tr>
              <a:tr h="0">
                <a:tc>
                  <a:txBody>
                    <a:bodyPr/>
                    <a:lstStyle/>
                    <a:p>
                      <a:pPr algn="just"/>
                      <a:r>
                        <a:rPr lang="en-US" sz="1200" kern="0">
                          <a:solidFill>
                            <a:schemeClr val="tx1"/>
                          </a:solidFill>
                          <a:effectLst/>
                        </a:rPr>
                        <a:t>8</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user_area</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地区</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52279"/>
                  </a:ext>
                </a:extLst>
              </a:tr>
            </a:tbl>
          </a:graphicData>
        </a:graphic>
      </p:graphicFrame>
      <p:graphicFrame>
        <p:nvGraphicFramePr>
          <p:cNvPr id="3" name="表格 2">
            <a:extLst>
              <a:ext uri="{FF2B5EF4-FFF2-40B4-BE49-F238E27FC236}">
                <a16:creationId xmlns:a16="http://schemas.microsoft.com/office/drawing/2014/main" id="{0C26F64E-F6B2-44EB-B54E-3220FF562806}"/>
              </a:ext>
            </a:extLst>
          </p:cNvPr>
          <p:cNvGraphicFramePr>
            <a:graphicFrameLocks noGrp="1"/>
          </p:cNvGraphicFramePr>
          <p:nvPr>
            <p:extLst>
              <p:ext uri="{D42A27DB-BD31-4B8C-83A1-F6EECF244321}">
                <p14:modId xmlns:p14="http://schemas.microsoft.com/office/powerpoint/2010/main" val="3091060442"/>
              </p:ext>
            </p:extLst>
          </p:nvPr>
        </p:nvGraphicFramePr>
        <p:xfrm>
          <a:off x="710336" y="3635028"/>
          <a:ext cx="5267960" cy="748030"/>
        </p:xfrm>
        <a:graphic>
          <a:graphicData uri="http://schemas.openxmlformats.org/drawingml/2006/table">
            <a:tbl>
              <a:tblPr firstRow="1" firstCol="1" bandRow="1">
                <a:tableStyleId>{5C22544A-7EE6-4342-B048-85BDC9FD1C3A}</a:tableStyleId>
              </a:tblPr>
              <a:tblGrid>
                <a:gridCol w="1050925">
                  <a:extLst>
                    <a:ext uri="{9D8B030D-6E8A-4147-A177-3AD203B41FA5}">
                      <a16:colId xmlns:a16="http://schemas.microsoft.com/office/drawing/2014/main" val="972675157"/>
                    </a:ext>
                  </a:extLst>
                </a:gridCol>
                <a:gridCol w="1148080">
                  <a:extLst>
                    <a:ext uri="{9D8B030D-6E8A-4147-A177-3AD203B41FA5}">
                      <a16:colId xmlns:a16="http://schemas.microsoft.com/office/drawing/2014/main" val="4258807146"/>
                    </a:ext>
                  </a:extLst>
                </a:gridCol>
                <a:gridCol w="1026160">
                  <a:extLst>
                    <a:ext uri="{9D8B030D-6E8A-4147-A177-3AD203B41FA5}">
                      <a16:colId xmlns:a16="http://schemas.microsoft.com/office/drawing/2014/main" val="1172941664"/>
                    </a:ext>
                  </a:extLst>
                </a:gridCol>
                <a:gridCol w="1021080">
                  <a:extLst>
                    <a:ext uri="{9D8B030D-6E8A-4147-A177-3AD203B41FA5}">
                      <a16:colId xmlns:a16="http://schemas.microsoft.com/office/drawing/2014/main" val="875742758"/>
                    </a:ext>
                  </a:extLst>
                </a:gridCol>
                <a:gridCol w="1021715">
                  <a:extLst>
                    <a:ext uri="{9D8B030D-6E8A-4147-A177-3AD203B41FA5}">
                      <a16:colId xmlns:a16="http://schemas.microsoft.com/office/drawing/2014/main" val="4070279474"/>
                    </a:ext>
                  </a:extLst>
                </a:gridCol>
              </a:tblGrid>
              <a:tr h="199390">
                <a:tc>
                  <a:txBody>
                    <a:bodyPr/>
                    <a:lstStyle/>
                    <a:p>
                      <a:pPr algn="just"/>
                      <a:r>
                        <a:rPr lang="zh-CN" sz="1200" kern="10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Manager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0560517"/>
                  </a:ext>
                </a:extLst>
              </a:tr>
              <a:tr h="0">
                <a:tc>
                  <a:txBody>
                    <a:bodyPr/>
                    <a:lstStyle/>
                    <a:p>
                      <a:pPr algn="just"/>
                      <a:r>
                        <a:rPr lang="zh-CN" sz="1200" kern="10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235748"/>
                  </a:ext>
                </a:extLst>
              </a:tr>
              <a:tr h="0">
                <a:tc>
                  <a:txBody>
                    <a:bodyPr/>
                    <a:lstStyle/>
                    <a:p>
                      <a:pPr algn="just"/>
                      <a:r>
                        <a:rPr lang="en-US" sz="12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manager_id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ID</a:t>
                      </a:r>
                      <a:r>
                        <a:rPr lang="zh-CN" sz="1200" kern="100" dirty="0">
                          <a:solidFill>
                            <a:schemeClr val="tx1"/>
                          </a:solidFill>
                          <a:effectLst/>
                        </a:rPr>
                        <a:t>标识</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4175442"/>
                  </a:ext>
                </a:extLst>
              </a:tr>
              <a:tr h="0">
                <a:tc>
                  <a:txBody>
                    <a:bodyPr/>
                    <a:lstStyle/>
                    <a:p>
                      <a:pPr algn="just"/>
                      <a:r>
                        <a:rPr lang="en-US" sz="12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manager_key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密钥</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0287202"/>
                  </a:ext>
                </a:extLst>
              </a:tr>
            </a:tbl>
          </a:graphicData>
        </a:graphic>
      </p:graphicFrame>
      <p:graphicFrame>
        <p:nvGraphicFramePr>
          <p:cNvPr id="4" name="表格 3">
            <a:extLst>
              <a:ext uri="{FF2B5EF4-FFF2-40B4-BE49-F238E27FC236}">
                <a16:creationId xmlns:a16="http://schemas.microsoft.com/office/drawing/2014/main" id="{8521E612-06E6-46A6-BEB2-AFC090512F18}"/>
              </a:ext>
            </a:extLst>
          </p:cNvPr>
          <p:cNvGraphicFramePr>
            <a:graphicFrameLocks noGrp="1"/>
          </p:cNvGraphicFramePr>
          <p:nvPr>
            <p:extLst>
              <p:ext uri="{D42A27DB-BD31-4B8C-83A1-F6EECF244321}">
                <p14:modId xmlns:p14="http://schemas.microsoft.com/office/powerpoint/2010/main" val="3772506834"/>
              </p:ext>
            </p:extLst>
          </p:nvPr>
        </p:nvGraphicFramePr>
        <p:xfrm>
          <a:off x="6475380" y="3736747"/>
          <a:ext cx="5409565" cy="2880360"/>
        </p:xfrm>
        <a:graphic>
          <a:graphicData uri="http://schemas.openxmlformats.org/drawingml/2006/table">
            <a:tbl>
              <a:tblPr firstRow="1" firstCol="1" bandRow="1">
                <a:tableStyleId>{5C22544A-7EE6-4342-B048-85BDC9FD1C3A}</a:tableStyleId>
              </a:tblPr>
              <a:tblGrid>
                <a:gridCol w="909320">
                  <a:extLst>
                    <a:ext uri="{9D8B030D-6E8A-4147-A177-3AD203B41FA5}">
                      <a16:colId xmlns:a16="http://schemas.microsoft.com/office/drawing/2014/main" val="3791536261"/>
                    </a:ext>
                  </a:extLst>
                </a:gridCol>
                <a:gridCol w="909320">
                  <a:extLst>
                    <a:ext uri="{9D8B030D-6E8A-4147-A177-3AD203B41FA5}">
                      <a16:colId xmlns:a16="http://schemas.microsoft.com/office/drawing/2014/main" val="2347834830"/>
                    </a:ext>
                  </a:extLst>
                </a:gridCol>
                <a:gridCol w="909320">
                  <a:extLst>
                    <a:ext uri="{9D8B030D-6E8A-4147-A177-3AD203B41FA5}">
                      <a16:colId xmlns:a16="http://schemas.microsoft.com/office/drawing/2014/main" val="943210991"/>
                    </a:ext>
                  </a:extLst>
                </a:gridCol>
                <a:gridCol w="904240">
                  <a:extLst>
                    <a:ext uri="{9D8B030D-6E8A-4147-A177-3AD203B41FA5}">
                      <a16:colId xmlns:a16="http://schemas.microsoft.com/office/drawing/2014/main" val="2646319003"/>
                    </a:ext>
                  </a:extLst>
                </a:gridCol>
                <a:gridCol w="755650">
                  <a:extLst>
                    <a:ext uri="{9D8B030D-6E8A-4147-A177-3AD203B41FA5}">
                      <a16:colId xmlns:a16="http://schemas.microsoft.com/office/drawing/2014/main" val="3217019350"/>
                    </a:ext>
                  </a:extLst>
                </a:gridCol>
                <a:gridCol w="1021715">
                  <a:extLst>
                    <a:ext uri="{9D8B030D-6E8A-4147-A177-3AD203B41FA5}">
                      <a16:colId xmlns:a16="http://schemas.microsoft.com/office/drawing/2014/main" val="3215962644"/>
                    </a:ext>
                  </a:extLst>
                </a:gridCol>
              </a:tblGrid>
              <a:tr h="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好友栏</a:t>
                      </a:r>
                      <a:r>
                        <a:rPr lang="en-US" sz="1100" kern="0">
                          <a:solidFill>
                            <a:schemeClr val="tx1"/>
                          </a:solidFill>
                          <a:effectLst/>
                        </a:rPr>
                        <a:t> Friends</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468873"/>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5094817"/>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user_id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Uid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同用户的微信号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549031"/>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好友的</a:t>
                      </a:r>
                      <a:r>
                        <a:rPr lang="en-US" sz="12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同好友的微信号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1211370"/>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friend_name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同好友的微信昵称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193718"/>
                  </a:ext>
                </a:extLst>
              </a:tr>
              <a:tr h="0">
                <a:tc>
                  <a:txBody>
                    <a:bodyPr/>
                    <a:lstStyle/>
                    <a:p>
                      <a:pPr algn="just"/>
                      <a:r>
                        <a:rPr lang="en-US" sz="12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friend_highScore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最高记录</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5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164774"/>
                  </a:ext>
                </a:extLst>
              </a:tr>
              <a:tr h="0">
                <a:tc>
                  <a:txBody>
                    <a:bodyPr/>
                    <a:lstStyle/>
                    <a:p>
                      <a:pPr algn="just"/>
                      <a:r>
                        <a:rPr lang="en-US" sz="95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50" kern="0">
                          <a:solidFill>
                            <a:schemeClr val="tx1"/>
                          </a:solidFill>
                          <a:effectLst/>
                        </a:rPr>
                        <a:t>love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950" kern="0">
                          <a:solidFill>
                            <a:schemeClr val="tx1"/>
                          </a:solidFill>
                          <a:effectLst/>
                        </a:rPr>
                        <a:t>亲密度</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dirty="0">
                          <a:solidFill>
                            <a:schemeClr val="tx1"/>
                          </a:solidFill>
                          <a:effectLst/>
                        </a:rPr>
                        <a:t>每送一颗爱心给好友，双方之间的亲密度就会增加</a:t>
                      </a:r>
                      <a:r>
                        <a:rPr lang="en-US" sz="1200" kern="0" dirty="0">
                          <a:solidFill>
                            <a:schemeClr val="tx1"/>
                          </a:solidFill>
                          <a:effectLst/>
                        </a:rPr>
                        <a:t>1</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119246"/>
                  </a:ext>
                </a:extLst>
              </a:tr>
            </a:tbl>
          </a:graphicData>
        </a:graphic>
      </p:graphicFrame>
    </p:spTree>
    <p:extLst>
      <p:ext uri="{BB962C8B-B14F-4D97-AF65-F5344CB8AC3E}">
        <p14:creationId xmlns:p14="http://schemas.microsoft.com/office/powerpoint/2010/main" val="326706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数据库设计</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5" name="表格 4">
            <a:extLst>
              <a:ext uri="{FF2B5EF4-FFF2-40B4-BE49-F238E27FC236}">
                <a16:creationId xmlns:a16="http://schemas.microsoft.com/office/drawing/2014/main" id="{0200EAF8-AA02-4B72-A4C8-889A899D3C3A}"/>
              </a:ext>
            </a:extLst>
          </p:cNvPr>
          <p:cNvGraphicFramePr>
            <a:graphicFrameLocks noGrp="1"/>
          </p:cNvGraphicFramePr>
          <p:nvPr>
            <p:extLst>
              <p:ext uri="{D42A27DB-BD31-4B8C-83A1-F6EECF244321}">
                <p14:modId xmlns:p14="http://schemas.microsoft.com/office/powerpoint/2010/main" val="2233462976"/>
              </p:ext>
            </p:extLst>
          </p:nvPr>
        </p:nvGraphicFramePr>
        <p:xfrm>
          <a:off x="351852" y="1300481"/>
          <a:ext cx="5409565" cy="2285608"/>
        </p:xfrm>
        <a:graphic>
          <a:graphicData uri="http://schemas.openxmlformats.org/drawingml/2006/table">
            <a:tbl>
              <a:tblPr firstRow="1" firstCol="1" bandRow="1">
                <a:tableStyleId>{5C22544A-7EE6-4342-B048-85BDC9FD1C3A}</a:tableStyleId>
              </a:tblPr>
              <a:tblGrid>
                <a:gridCol w="901065">
                  <a:extLst>
                    <a:ext uri="{9D8B030D-6E8A-4147-A177-3AD203B41FA5}">
                      <a16:colId xmlns:a16="http://schemas.microsoft.com/office/drawing/2014/main" val="785505553"/>
                    </a:ext>
                  </a:extLst>
                </a:gridCol>
                <a:gridCol w="901065">
                  <a:extLst>
                    <a:ext uri="{9D8B030D-6E8A-4147-A177-3AD203B41FA5}">
                      <a16:colId xmlns:a16="http://schemas.microsoft.com/office/drawing/2014/main" val="1890916564"/>
                    </a:ext>
                  </a:extLst>
                </a:gridCol>
                <a:gridCol w="1042035">
                  <a:extLst>
                    <a:ext uri="{9D8B030D-6E8A-4147-A177-3AD203B41FA5}">
                      <a16:colId xmlns:a16="http://schemas.microsoft.com/office/drawing/2014/main" val="2580210227"/>
                    </a:ext>
                  </a:extLst>
                </a:gridCol>
                <a:gridCol w="864870">
                  <a:extLst>
                    <a:ext uri="{9D8B030D-6E8A-4147-A177-3AD203B41FA5}">
                      <a16:colId xmlns:a16="http://schemas.microsoft.com/office/drawing/2014/main" val="3414781883"/>
                    </a:ext>
                  </a:extLst>
                </a:gridCol>
                <a:gridCol w="627380">
                  <a:extLst>
                    <a:ext uri="{9D8B030D-6E8A-4147-A177-3AD203B41FA5}">
                      <a16:colId xmlns:a16="http://schemas.microsoft.com/office/drawing/2014/main" val="2645319408"/>
                    </a:ext>
                  </a:extLst>
                </a:gridCol>
                <a:gridCol w="1073150">
                  <a:extLst>
                    <a:ext uri="{9D8B030D-6E8A-4147-A177-3AD203B41FA5}">
                      <a16:colId xmlns:a16="http://schemas.microsoft.com/office/drawing/2014/main" val="374258560"/>
                    </a:ext>
                  </a:extLst>
                </a:gridCol>
              </a:tblGrid>
              <a:tr h="175816">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5871933"/>
                  </a:ext>
                </a:extLst>
              </a:tr>
              <a:tr h="351632">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8730085"/>
                  </a:ext>
                </a:extLst>
              </a:tr>
              <a:tr h="175816">
                <a:tc>
                  <a:txBody>
                    <a:bodyPr/>
                    <a:lstStyle/>
                    <a:p>
                      <a:pPr algn="just"/>
                      <a:r>
                        <a:rPr lang="en-US" sz="11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Cid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516983"/>
                  </a:ext>
                </a:extLst>
              </a:tr>
              <a:tr h="175816">
                <a:tc>
                  <a:txBody>
                    <a:bodyPr/>
                    <a:lstStyle/>
                    <a:p>
                      <a:pPr algn="just"/>
                      <a:r>
                        <a:rPr lang="en-US" sz="11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名称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0163710"/>
                  </a:ext>
                </a:extLst>
              </a:tr>
              <a:tr h="175816">
                <a:tc>
                  <a:txBody>
                    <a:bodyPr/>
                    <a:lstStyle/>
                    <a:p>
                      <a:pPr algn="just"/>
                      <a:r>
                        <a:rPr lang="en-US" sz="1100" kern="10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c_power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弹跳力</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5187448"/>
                  </a:ext>
                </a:extLst>
              </a:tr>
              <a:tr h="175816">
                <a:tc>
                  <a:txBody>
                    <a:bodyPr/>
                    <a:lstStyle/>
                    <a:p>
                      <a:pPr algn="just"/>
                      <a:r>
                        <a:rPr lang="en-US" sz="1100" kern="10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c_intro</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介绍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4624687"/>
                  </a:ext>
                </a:extLst>
              </a:tr>
              <a:tr h="175816">
                <a:tc>
                  <a:txBody>
                    <a:bodyPr/>
                    <a:lstStyle/>
                    <a:p>
                      <a:pPr algn="just"/>
                      <a:r>
                        <a:rPr lang="en-US" sz="1100" kern="10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c_flySpeed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飞行速度</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578275"/>
                  </a:ext>
                </a:extLst>
              </a:tr>
              <a:tr h="175816">
                <a:tc>
                  <a:txBody>
                    <a:bodyPr/>
                    <a:lstStyle/>
                    <a:p>
                      <a:pPr algn="just"/>
                      <a:r>
                        <a:rPr lang="en-US" sz="1100" kern="100">
                          <a:solidFill>
                            <a:schemeClr val="tx1"/>
                          </a:solidFill>
                          <a:effectLst/>
                        </a:rPr>
                        <a:t>6</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9662250"/>
                  </a:ext>
                </a:extLst>
              </a:tr>
              <a:tr h="175816">
                <a:tc>
                  <a:txBody>
                    <a:bodyPr/>
                    <a:lstStyle/>
                    <a:p>
                      <a:pPr algn="just"/>
                      <a:r>
                        <a:rPr lang="en-US" sz="1100" kern="100">
                          <a:solidFill>
                            <a:schemeClr val="tx1"/>
                          </a:solidFill>
                          <a:effectLst/>
                        </a:rPr>
                        <a:t>7</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c_width</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宽</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2320537"/>
                  </a:ext>
                </a:extLst>
              </a:tr>
              <a:tr h="175816">
                <a:tc>
                  <a:txBody>
                    <a:bodyPr/>
                    <a:lstStyle/>
                    <a:p>
                      <a:pPr algn="just"/>
                      <a:r>
                        <a:rPr lang="en-US" sz="1100" kern="100">
                          <a:solidFill>
                            <a:schemeClr val="tx1"/>
                          </a:solidFill>
                          <a:effectLst/>
                        </a:rPr>
                        <a:t>8</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c_fallSpeed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下落速度</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709590"/>
                  </a:ext>
                </a:extLst>
              </a:tr>
              <a:tr h="175816">
                <a:tc>
                  <a:txBody>
                    <a:bodyPr/>
                    <a:lstStyle/>
                    <a:p>
                      <a:pPr algn="just"/>
                      <a:r>
                        <a:rPr lang="en-US" sz="1100" kern="100">
                          <a:solidFill>
                            <a:schemeClr val="tx1"/>
                          </a:solidFill>
                          <a:effectLst/>
                        </a:rPr>
                        <a:t>9</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坐标</a:t>
                      </a:r>
                      <a:r>
                        <a:rPr lang="en-US" sz="1100" kern="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779510"/>
                  </a:ext>
                </a:extLst>
              </a:tr>
              <a:tr h="175816">
                <a:tc>
                  <a:txBody>
                    <a:bodyPr/>
                    <a:lstStyle/>
                    <a:p>
                      <a:pPr algn="just"/>
                      <a:r>
                        <a:rPr lang="en-US" sz="1100" kern="100">
                          <a:solidFill>
                            <a:schemeClr val="tx1"/>
                          </a:solidFill>
                          <a:effectLst/>
                        </a:rPr>
                        <a:t>10</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坐标</a:t>
                      </a:r>
                      <a:r>
                        <a:rPr lang="en-US" sz="1100" kern="0">
                          <a:solidFill>
                            <a:schemeClr val="tx1"/>
                          </a:solidFill>
                          <a:effectLst/>
                        </a:rPr>
                        <a:t>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80027"/>
                  </a:ext>
                </a:extLst>
              </a:tr>
            </a:tbl>
          </a:graphicData>
        </a:graphic>
      </p:graphicFrame>
      <p:graphicFrame>
        <p:nvGraphicFramePr>
          <p:cNvPr id="6" name="表格 5">
            <a:extLst>
              <a:ext uri="{FF2B5EF4-FFF2-40B4-BE49-F238E27FC236}">
                <a16:creationId xmlns:a16="http://schemas.microsoft.com/office/drawing/2014/main" id="{9DAB0D6B-BE81-4F01-88A8-17EE491FB726}"/>
              </a:ext>
            </a:extLst>
          </p:cNvPr>
          <p:cNvGraphicFramePr>
            <a:graphicFrameLocks noGrp="1"/>
          </p:cNvGraphicFramePr>
          <p:nvPr>
            <p:extLst>
              <p:ext uri="{D42A27DB-BD31-4B8C-83A1-F6EECF244321}">
                <p14:modId xmlns:p14="http://schemas.microsoft.com/office/powerpoint/2010/main" val="2505578838"/>
              </p:ext>
            </p:extLst>
          </p:nvPr>
        </p:nvGraphicFramePr>
        <p:xfrm>
          <a:off x="351851" y="3725273"/>
          <a:ext cx="5409565" cy="1220625"/>
        </p:xfrm>
        <a:graphic>
          <a:graphicData uri="http://schemas.openxmlformats.org/drawingml/2006/table">
            <a:tbl>
              <a:tblPr firstRow="1" firstCol="1" bandRow="1">
                <a:tableStyleId>{5C22544A-7EE6-4342-B048-85BDC9FD1C3A}</a:tableStyleId>
              </a:tblPr>
              <a:tblGrid>
                <a:gridCol w="873760">
                  <a:extLst>
                    <a:ext uri="{9D8B030D-6E8A-4147-A177-3AD203B41FA5}">
                      <a16:colId xmlns:a16="http://schemas.microsoft.com/office/drawing/2014/main" val="1671055335"/>
                    </a:ext>
                  </a:extLst>
                </a:gridCol>
                <a:gridCol w="873760">
                  <a:extLst>
                    <a:ext uri="{9D8B030D-6E8A-4147-A177-3AD203B41FA5}">
                      <a16:colId xmlns:a16="http://schemas.microsoft.com/office/drawing/2014/main" val="3358040169"/>
                    </a:ext>
                  </a:extLst>
                </a:gridCol>
                <a:gridCol w="1078230">
                  <a:extLst>
                    <a:ext uri="{9D8B030D-6E8A-4147-A177-3AD203B41FA5}">
                      <a16:colId xmlns:a16="http://schemas.microsoft.com/office/drawing/2014/main" val="3898394256"/>
                    </a:ext>
                  </a:extLst>
                </a:gridCol>
                <a:gridCol w="868680">
                  <a:extLst>
                    <a:ext uri="{9D8B030D-6E8A-4147-A177-3AD203B41FA5}">
                      <a16:colId xmlns:a16="http://schemas.microsoft.com/office/drawing/2014/main" val="4256547017"/>
                    </a:ext>
                  </a:extLst>
                </a:gridCol>
                <a:gridCol w="725805">
                  <a:extLst>
                    <a:ext uri="{9D8B030D-6E8A-4147-A177-3AD203B41FA5}">
                      <a16:colId xmlns:a16="http://schemas.microsoft.com/office/drawing/2014/main" val="4043572843"/>
                    </a:ext>
                  </a:extLst>
                </a:gridCol>
                <a:gridCol w="989330">
                  <a:extLst>
                    <a:ext uri="{9D8B030D-6E8A-4147-A177-3AD203B41FA5}">
                      <a16:colId xmlns:a16="http://schemas.microsoft.com/office/drawing/2014/main" val="756978614"/>
                    </a:ext>
                  </a:extLst>
                </a:gridCol>
              </a:tblGrid>
              <a:tr h="0">
                <a:tc>
                  <a:txBody>
                    <a:bodyPr/>
                    <a:lstStyle/>
                    <a:p>
                      <a:pPr algn="just"/>
                      <a:r>
                        <a:rPr lang="zh-CN" sz="1050" kern="10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技能</a:t>
                      </a:r>
                      <a:r>
                        <a:rPr lang="en-US" sz="1100" kern="0">
                          <a:solidFill>
                            <a:schemeClr val="tx1"/>
                          </a:solidFill>
                          <a:effectLst/>
                        </a:rPr>
                        <a:t> Skill</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0404867"/>
                  </a:ext>
                </a:extLst>
              </a:tr>
              <a:tr h="0">
                <a:tc>
                  <a:txBody>
                    <a:bodyPr/>
                    <a:lstStyle/>
                    <a:p>
                      <a:pPr algn="just"/>
                      <a:r>
                        <a:rPr lang="zh-CN" sz="1050" kern="10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163116"/>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技能</a:t>
                      </a:r>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60064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794601"/>
                  </a:ext>
                </a:extLst>
              </a:tr>
              <a:tr h="80585">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效果</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effect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241880"/>
                  </a:ext>
                </a:extLst>
              </a:tr>
              <a:tr h="214785">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是否使用过</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Boolean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1567543"/>
                  </a:ext>
                </a:extLst>
              </a:tr>
            </a:tbl>
          </a:graphicData>
        </a:graphic>
      </p:graphicFrame>
      <p:graphicFrame>
        <p:nvGraphicFramePr>
          <p:cNvPr id="7" name="表格 6">
            <a:extLst>
              <a:ext uri="{FF2B5EF4-FFF2-40B4-BE49-F238E27FC236}">
                <a16:creationId xmlns:a16="http://schemas.microsoft.com/office/drawing/2014/main" id="{0A4D17A3-E811-48E9-B908-FD3C5F3E58D4}"/>
              </a:ext>
            </a:extLst>
          </p:cNvPr>
          <p:cNvGraphicFramePr>
            <a:graphicFrameLocks noGrp="1"/>
          </p:cNvGraphicFramePr>
          <p:nvPr>
            <p:extLst>
              <p:ext uri="{D42A27DB-BD31-4B8C-83A1-F6EECF244321}">
                <p14:modId xmlns:p14="http://schemas.microsoft.com/office/powerpoint/2010/main" val="29748873"/>
              </p:ext>
            </p:extLst>
          </p:nvPr>
        </p:nvGraphicFramePr>
        <p:xfrm>
          <a:off x="295626" y="5013440"/>
          <a:ext cx="5961380" cy="1260475"/>
        </p:xfrm>
        <a:graphic>
          <a:graphicData uri="http://schemas.openxmlformats.org/drawingml/2006/table">
            <a:tbl>
              <a:tblPr firstRow="1" firstCol="1" bandRow="1">
                <a:tableStyleId>{5C22544A-7EE6-4342-B048-85BDC9FD1C3A}</a:tableStyleId>
              </a:tblPr>
              <a:tblGrid>
                <a:gridCol w="683260">
                  <a:extLst>
                    <a:ext uri="{9D8B030D-6E8A-4147-A177-3AD203B41FA5}">
                      <a16:colId xmlns:a16="http://schemas.microsoft.com/office/drawing/2014/main" val="2358613679"/>
                    </a:ext>
                  </a:extLst>
                </a:gridCol>
                <a:gridCol w="1038860">
                  <a:extLst>
                    <a:ext uri="{9D8B030D-6E8A-4147-A177-3AD203B41FA5}">
                      <a16:colId xmlns:a16="http://schemas.microsoft.com/office/drawing/2014/main" val="1201632556"/>
                    </a:ext>
                  </a:extLst>
                </a:gridCol>
                <a:gridCol w="1013460">
                  <a:extLst>
                    <a:ext uri="{9D8B030D-6E8A-4147-A177-3AD203B41FA5}">
                      <a16:colId xmlns:a16="http://schemas.microsoft.com/office/drawing/2014/main" val="880828992"/>
                    </a:ext>
                  </a:extLst>
                </a:gridCol>
                <a:gridCol w="1439545">
                  <a:extLst>
                    <a:ext uri="{9D8B030D-6E8A-4147-A177-3AD203B41FA5}">
                      <a16:colId xmlns:a16="http://schemas.microsoft.com/office/drawing/2014/main" val="1810942846"/>
                    </a:ext>
                  </a:extLst>
                </a:gridCol>
                <a:gridCol w="809625">
                  <a:extLst>
                    <a:ext uri="{9D8B030D-6E8A-4147-A177-3AD203B41FA5}">
                      <a16:colId xmlns:a16="http://schemas.microsoft.com/office/drawing/2014/main" val="792019664"/>
                    </a:ext>
                  </a:extLst>
                </a:gridCol>
                <a:gridCol w="976630">
                  <a:extLst>
                    <a:ext uri="{9D8B030D-6E8A-4147-A177-3AD203B41FA5}">
                      <a16:colId xmlns:a16="http://schemas.microsoft.com/office/drawing/2014/main" val="3707636502"/>
                    </a:ext>
                  </a:extLst>
                </a:gridCol>
              </a:tblGrid>
              <a:tr h="5715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技能</a:t>
                      </a:r>
                      <a:r>
                        <a:rPr lang="en-US" sz="1100" kern="0">
                          <a:solidFill>
                            <a:schemeClr val="tx1"/>
                          </a:solidFill>
                          <a:effectLst/>
                        </a:rPr>
                        <a:t>Skill</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46311591"/>
                  </a:ext>
                </a:extLst>
              </a:tr>
              <a:tr h="5715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8298982"/>
                  </a:ext>
                </a:extLst>
              </a:tr>
              <a:tr h="254635">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邮件编号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495407"/>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e_date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日期</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5871517"/>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content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内容</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871020"/>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e_love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是否有爱心</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0</a:t>
                      </a:r>
                      <a:r>
                        <a:rPr lang="zh-CN" sz="1100" kern="0" dirty="0">
                          <a:solidFill>
                            <a:schemeClr val="tx1"/>
                          </a:solidFill>
                          <a:effectLst/>
                        </a:rPr>
                        <a:t>表示否，</a:t>
                      </a:r>
                      <a:r>
                        <a:rPr lang="en-US" sz="1100" kern="0" dirty="0">
                          <a:solidFill>
                            <a:schemeClr val="tx1"/>
                          </a:solidFill>
                          <a:effectLst/>
                        </a:rPr>
                        <a:t>1</a:t>
                      </a:r>
                      <a:r>
                        <a:rPr lang="zh-CN" sz="1100" kern="0" dirty="0">
                          <a:solidFill>
                            <a:schemeClr val="tx1"/>
                          </a:solidFill>
                          <a:effectLst/>
                        </a:rPr>
                        <a:t>表示有爱心</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0969406"/>
                  </a:ext>
                </a:extLst>
              </a:tr>
            </a:tbl>
          </a:graphicData>
        </a:graphic>
      </p:graphicFrame>
      <p:graphicFrame>
        <p:nvGraphicFramePr>
          <p:cNvPr id="8" name="表格 7">
            <a:extLst>
              <a:ext uri="{FF2B5EF4-FFF2-40B4-BE49-F238E27FC236}">
                <a16:creationId xmlns:a16="http://schemas.microsoft.com/office/drawing/2014/main" id="{943C6D8B-4BF9-4B3B-9EDF-C83F657C053E}"/>
              </a:ext>
            </a:extLst>
          </p:cNvPr>
          <p:cNvGraphicFramePr>
            <a:graphicFrameLocks noGrp="1"/>
          </p:cNvGraphicFramePr>
          <p:nvPr>
            <p:extLst>
              <p:ext uri="{D42A27DB-BD31-4B8C-83A1-F6EECF244321}">
                <p14:modId xmlns:p14="http://schemas.microsoft.com/office/powerpoint/2010/main" val="3081278607"/>
              </p:ext>
            </p:extLst>
          </p:nvPr>
        </p:nvGraphicFramePr>
        <p:xfrm>
          <a:off x="5827552" y="1300481"/>
          <a:ext cx="6254115" cy="1513205"/>
        </p:xfrm>
        <a:graphic>
          <a:graphicData uri="http://schemas.openxmlformats.org/drawingml/2006/table">
            <a:tbl>
              <a:tblPr firstRow="1" firstCol="1" bandRow="1">
                <a:tableStyleId>{5C22544A-7EE6-4342-B048-85BDC9FD1C3A}</a:tableStyleId>
              </a:tblPr>
              <a:tblGrid>
                <a:gridCol w="1010285">
                  <a:extLst>
                    <a:ext uri="{9D8B030D-6E8A-4147-A177-3AD203B41FA5}">
                      <a16:colId xmlns:a16="http://schemas.microsoft.com/office/drawing/2014/main" val="4106371412"/>
                    </a:ext>
                  </a:extLst>
                </a:gridCol>
                <a:gridCol w="1041400">
                  <a:extLst>
                    <a:ext uri="{9D8B030D-6E8A-4147-A177-3AD203B41FA5}">
                      <a16:colId xmlns:a16="http://schemas.microsoft.com/office/drawing/2014/main" val="29264955"/>
                    </a:ext>
                  </a:extLst>
                </a:gridCol>
                <a:gridCol w="793750">
                  <a:extLst>
                    <a:ext uri="{9D8B030D-6E8A-4147-A177-3AD203B41FA5}">
                      <a16:colId xmlns:a16="http://schemas.microsoft.com/office/drawing/2014/main" val="3637603517"/>
                    </a:ext>
                  </a:extLst>
                </a:gridCol>
                <a:gridCol w="1426210">
                  <a:extLst>
                    <a:ext uri="{9D8B030D-6E8A-4147-A177-3AD203B41FA5}">
                      <a16:colId xmlns:a16="http://schemas.microsoft.com/office/drawing/2014/main" val="2674920943"/>
                    </a:ext>
                  </a:extLst>
                </a:gridCol>
                <a:gridCol w="748665">
                  <a:extLst>
                    <a:ext uri="{9D8B030D-6E8A-4147-A177-3AD203B41FA5}">
                      <a16:colId xmlns:a16="http://schemas.microsoft.com/office/drawing/2014/main" val="3041383975"/>
                    </a:ext>
                  </a:extLst>
                </a:gridCol>
                <a:gridCol w="1233805">
                  <a:extLst>
                    <a:ext uri="{9D8B030D-6E8A-4147-A177-3AD203B41FA5}">
                      <a16:colId xmlns:a16="http://schemas.microsoft.com/office/drawing/2014/main" val="1143351756"/>
                    </a:ext>
                  </a:extLst>
                </a:gridCol>
              </a:tblGrid>
              <a:tr h="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dirty="0">
                          <a:solidFill>
                            <a:schemeClr val="tx1"/>
                          </a:solidFill>
                          <a:effectLst/>
                        </a:rPr>
                        <a:t>皮肤</a:t>
                      </a:r>
                      <a:r>
                        <a:rPr lang="en-US" sz="1100" kern="0" dirty="0">
                          <a:solidFill>
                            <a:schemeClr val="tx1"/>
                          </a:solidFill>
                          <a:effectLst/>
                        </a:rPr>
                        <a:t> Skin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20609276"/>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967379"/>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skin_id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236993"/>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skin_name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8629117"/>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price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原价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4774042"/>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discount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折扣</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默认为</a:t>
                      </a:r>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1224443"/>
                  </a:ext>
                </a:extLst>
              </a:tr>
              <a:tr h="507365">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type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种类</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1</a:t>
                      </a:r>
                      <a:r>
                        <a:rPr lang="zh-CN" sz="1100" kern="0" dirty="0">
                          <a:solidFill>
                            <a:schemeClr val="tx1"/>
                          </a:solidFill>
                          <a:effectLst/>
                        </a:rPr>
                        <a:t>代表角色，</a:t>
                      </a:r>
                      <a:r>
                        <a:rPr lang="en-US" sz="1100" kern="0" dirty="0">
                          <a:solidFill>
                            <a:schemeClr val="tx1"/>
                          </a:solidFill>
                          <a:effectLst/>
                        </a:rPr>
                        <a:t>2</a:t>
                      </a:r>
                      <a:r>
                        <a:rPr lang="zh-CN" sz="1100" kern="0" dirty="0">
                          <a:solidFill>
                            <a:schemeClr val="tx1"/>
                          </a:solidFill>
                          <a:effectLst/>
                        </a:rPr>
                        <a:t>代表背景，</a:t>
                      </a:r>
                      <a:r>
                        <a:rPr lang="en-US" sz="1100" kern="0" dirty="0">
                          <a:solidFill>
                            <a:schemeClr val="tx1"/>
                          </a:solidFill>
                          <a:effectLst/>
                        </a:rPr>
                        <a:t>3</a:t>
                      </a:r>
                      <a:r>
                        <a:rPr lang="zh-CN" sz="1100" kern="0" dirty="0">
                          <a:solidFill>
                            <a:schemeClr val="tx1"/>
                          </a:solidFill>
                          <a:effectLst/>
                        </a:rPr>
                        <a:t>代表水管</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5848984"/>
                  </a:ext>
                </a:extLst>
              </a:tr>
            </a:tbl>
          </a:graphicData>
        </a:graphic>
      </p:graphicFrame>
      <p:graphicFrame>
        <p:nvGraphicFramePr>
          <p:cNvPr id="9" name="表格 8">
            <a:extLst>
              <a:ext uri="{FF2B5EF4-FFF2-40B4-BE49-F238E27FC236}">
                <a16:creationId xmlns:a16="http://schemas.microsoft.com/office/drawing/2014/main" id="{DA5D132A-2A6A-455B-9E41-D4CD0602ADA5}"/>
              </a:ext>
            </a:extLst>
          </p:cNvPr>
          <p:cNvGraphicFramePr>
            <a:graphicFrameLocks noGrp="1"/>
          </p:cNvGraphicFramePr>
          <p:nvPr>
            <p:extLst>
              <p:ext uri="{D42A27DB-BD31-4B8C-83A1-F6EECF244321}">
                <p14:modId xmlns:p14="http://schemas.microsoft.com/office/powerpoint/2010/main" val="4184476178"/>
              </p:ext>
            </p:extLst>
          </p:nvPr>
        </p:nvGraphicFramePr>
        <p:xfrm>
          <a:off x="5827552" y="2881228"/>
          <a:ext cx="5409565" cy="1341120"/>
        </p:xfrm>
        <a:graphic>
          <a:graphicData uri="http://schemas.openxmlformats.org/drawingml/2006/table">
            <a:tbl>
              <a:tblPr firstRow="1" firstCol="1" bandRow="1">
                <a:tableStyleId>{5C22544A-7EE6-4342-B048-85BDC9FD1C3A}</a:tableStyleId>
              </a:tblPr>
              <a:tblGrid>
                <a:gridCol w="873760">
                  <a:extLst>
                    <a:ext uri="{9D8B030D-6E8A-4147-A177-3AD203B41FA5}">
                      <a16:colId xmlns:a16="http://schemas.microsoft.com/office/drawing/2014/main" val="1092077959"/>
                    </a:ext>
                  </a:extLst>
                </a:gridCol>
                <a:gridCol w="1078230">
                  <a:extLst>
                    <a:ext uri="{9D8B030D-6E8A-4147-A177-3AD203B41FA5}">
                      <a16:colId xmlns:a16="http://schemas.microsoft.com/office/drawing/2014/main" val="1761548472"/>
                    </a:ext>
                  </a:extLst>
                </a:gridCol>
                <a:gridCol w="873760">
                  <a:extLst>
                    <a:ext uri="{9D8B030D-6E8A-4147-A177-3AD203B41FA5}">
                      <a16:colId xmlns:a16="http://schemas.microsoft.com/office/drawing/2014/main" val="2437248405"/>
                    </a:ext>
                  </a:extLst>
                </a:gridCol>
                <a:gridCol w="868680">
                  <a:extLst>
                    <a:ext uri="{9D8B030D-6E8A-4147-A177-3AD203B41FA5}">
                      <a16:colId xmlns:a16="http://schemas.microsoft.com/office/drawing/2014/main" val="534130120"/>
                    </a:ext>
                  </a:extLst>
                </a:gridCol>
                <a:gridCol w="753745">
                  <a:extLst>
                    <a:ext uri="{9D8B030D-6E8A-4147-A177-3AD203B41FA5}">
                      <a16:colId xmlns:a16="http://schemas.microsoft.com/office/drawing/2014/main" val="646997060"/>
                    </a:ext>
                  </a:extLst>
                </a:gridCol>
                <a:gridCol w="961390">
                  <a:extLst>
                    <a:ext uri="{9D8B030D-6E8A-4147-A177-3AD203B41FA5}">
                      <a16:colId xmlns:a16="http://schemas.microsoft.com/office/drawing/2014/main" val="1746257102"/>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dirty="0">
                          <a:solidFill>
                            <a:schemeClr val="tx1"/>
                          </a:solidFill>
                          <a:effectLst/>
                        </a:rPr>
                        <a:t>背景</a:t>
                      </a:r>
                      <a:r>
                        <a:rPr lang="en-US" sz="1100" kern="0" dirty="0">
                          <a:solidFill>
                            <a:schemeClr val="tx1"/>
                          </a:solidFill>
                          <a:effectLst/>
                        </a:rPr>
                        <a:t>Background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75956231"/>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备注</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6393411"/>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4264761"/>
                  </a:ext>
                </a:extLst>
              </a:tr>
              <a:tr h="88265">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0273225"/>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tabLst>
                          <a:tab pos="554355" algn="ctr"/>
                        </a:tabLst>
                      </a:pPr>
                      <a:r>
                        <a:rPr lang="en-US" sz="1100" kern="0">
                          <a:solidFill>
                            <a:schemeClr val="tx1"/>
                          </a:solidFill>
                          <a:effectLst/>
                        </a:rPr>
                        <a:t>b_width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宽</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461543"/>
                  </a:ext>
                </a:extLst>
              </a:tr>
              <a:tr h="5715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7523706"/>
                  </a:ext>
                </a:extLst>
              </a:tr>
              <a:tr h="0">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b_num</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实例个数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903882"/>
                  </a:ext>
                </a:extLst>
              </a:tr>
            </a:tbl>
          </a:graphicData>
        </a:graphic>
      </p:graphicFrame>
      <p:graphicFrame>
        <p:nvGraphicFramePr>
          <p:cNvPr id="13" name="表格 12">
            <a:extLst>
              <a:ext uri="{FF2B5EF4-FFF2-40B4-BE49-F238E27FC236}">
                <a16:creationId xmlns:a16="http://schemas.microsoft.com/office/drawing/2014/main" id="{5EE58DCB-785A-4571-8CD8-B939753F7D80}"/>
              </a:ext>
            </a:extLst>
          </p:cNvPr>
          <p:cNvGraphicFramePr>
            <a:graphicFrameLocks noGrp="1"/>
          </p:cNvGraphicFramePr>
          <p:nvPr>
            <p:extLst>
              <p:ext uri="{D42A27DB-BD31-4B8C-83A1-F6EECF244321}">
                <p14:modId xmlns:p14="http://schemas.microsoft.com/office/powerpoint/2010/main" val="1866042193"/>
              </p:ext>
            </p:extLst>
          </p:nvPr>
        </p:nvGraphicFramePr>
        <p:xfrm>
          <a:off x="6320848" y="4409888"/>
          <a:ext cx="5409565" cy="1508760"/>
        </p:xfrm>
        <a:graphic>
          <a:graphicData uri="http://schemas.openxmlformats.org/drawingml/2006/table">
            <a:tbl>
              <a:tblPr firstRow="1" firstCol="1" bandRow="1">
                <a:tableStyleId>{5C22544A-7EE6-4342-B048-85BDC9FD1C3A}</a:tableStyleId>
              </a:tblPr>
              <a:tblGrid>
                <a:gridCol w="936625">
                  <a:extLst>
                    <a:ext uri="{9D8B030D-6E8A-4147-A177-3AD203B41FA5}">
                      <a16:colId xmlns:a16="http://schemas.microsoft.com/office/drawing/2014/main" val="111903513"/>
                    </a:ext>
                  </a:extLst>
                </a:gridCol>
                <a:gridCol w="936625">
                  <a:extLst>
                    <a:ext uri="{9D8B030D-6E8A-4147-A177-3AD203B41FA5}">
                      <a16:colId xmlns:a16="http://schemas.microsoft.com/office/drawing/2014/main" val="679529017"/>
                    </a:ext>
                  </a:extLst>
                </a:gridCol>
                <a:gridCol w="655955">
                  <a:extLst>
                    <a:ext uri="{9D8B030D-6E8A-4147-A177-3AD203B41FA5}">
                      <a16:colId xmlns:a16="http://schemas.microsoft.com/office/drawing/2014/main" val="1250367446"/>
                    </a:ext>
                  </a:extLst>
                </a:gridCol>
                <a:gridCol w="905510">
                  <a:extLst>
                    <a:ext uri="{9D8B030D-6E8A-4147-A177-3AD203B41FA5}">
                      <a16:colId xmlns:a16="http://schemas.microsoft.com/office/drawing/2014/main" val="2521894417"/>
                    </a:ext>
                  </a:extLst>
                </a:gridCol>
                <a:gridCol w="631825">
                  <a:extLst>
                    <a:ext uri="{9D8B030D-6E8A-4147-A177-3AD203B41FA5}">
                      <a16:colId xmlns:a16="http://schemas.microsoft.com/office/drawing/2014/main" val="1158147622"/>
                    </a:ext>
                  </a:extLst>
                </a:gridCol>
                <a:gridCol w="1343025">
                  <a:extLst>
                    <a:ext uri="{9D8B030D-6E8A-4147-A177-3AD203B41FA5}">
                      <a16:colId xmlns:a16="http://schemas.microsoft.com/office/drawing/2014/main" val="4073403259"/>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水管</a:t>
                      </a:r>
                      <a:r>
                        <a:rPr lang="en-US" sz="1100" kern="0">
                          <a:solidFill>
                            <a:schemeClr val="tx1"/>
                          </a:solidFill>
                          <a:effectLst/>
                        </a:rPr>
                        <a:t> Pipe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18630223"/>
                  </a:ext>
                </a:extLst>
              </a:tr>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4675121"/>
                  </a:ext>
                </a:extLst>
              </a:tr>
              <a:tr h="0">
                <a:tc>
                  <a:txBody>
                    <a:bodyPr/>
                    <a:lstStyle/>
                    <a:p>
                      <a:pPr algn="just"/>
                      <a:r>
                        <a:rPr lang="en-US" sz="11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0828593"/>
                  </a:ext>
                </a:extLst>
              </a:tr>
              <a:tr h="0">
                <a:tc>
                  <a:txBody>
                    <a:bodyPr/>
                    <a:lstStyle/>
                    <a:p>
                      <a:pPr algn="just"/>
                      <a:r>
                        <a:rPr lang="en-US" sz="11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5571"/>
                  </a:ext>
                </a:extLst>
              </a:tr>
              <a:tr h="278765">
                <a:tc>
                  <a:txBody>
                    <a:bodyPr/>
                    <a:lstStyle/>
                    <a:p>
                      <a:pPr algn="just"/>
                      <a:r>
                        <a:rPr lang="en-US" sz="1100" kern="10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p_location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100">
                          <a:solidFill>
                            <a:schemeClr val="tx1"/>
                          </a:solidFill>
                          <a:effectLst/>
                        </a:rPr>
                        <a:t>位置</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1</a:t>
                      </a:r>
                      <a:r>
                        <a:rPr lang="zh-CN" sz="1100" kern="100">
                          <a:solidFill>
                            <a:schemeClr val="tx1"/>
                          </a:solidFill>
                          <a:effectLst/>
                        </a:rPr>
                        <a:t>代表上面的水管，</a:t>
                      </a:r>
                      <a:r>
                        <a:rPr lang="en-US" sz="1100" kern="100">
                          <a:solidFill>
                            <a:schemeClr val="tx1"/>
                          </a:solidFill>
                          <a:effectLst/>
                        </a:rPr>
                        <a:t>0</a:t>
                      </a:r>
                      <a:r>
                        <a:rPr lang="zh-CN" sz="1100" kern="100">
                          <a:solidFill>
                            <a:schemeClr val="tx1"/>
                          </a:solidFill>
                          <a:effectLst/>
                        </a:rPr>
                        <a:t>代表下面的水管</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3362188"/>
                  </a:ext>
                </a:extLst>
              </a:tr>
              <a:tr h="0">
                <a:tc>
                  <a:txBody>
                    <a:bodyPr/>
                    <a:lstStyle/>
                    <a:p>
                      <a:pPr algn="just"/>
                      <a:r>
                        <a:rPr lang="en-US" sz="1100" kern="10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1251179"/>
                  </a:ext>
                </a:extLst>
              </a:tr>
              <a:tr h="0">
                <a:tc>
                  <a:txBody>
                    <a:bodyPr/>
                    <a:lstStyle/>
                    <a:p>
                      <a:pPr algn="just"/>
                      <a:r>
                        <a:rPr lang="en-US" sz="1100" kern="10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100">
                          <a:solidFill>
                            <a:schemeClr val="tx1"/>
                          </a:solidFill>
                          <a:effectLst/>
                        </a:rPr>
                        <a:t>坐标</a:t>
                      </a:r>
                      <a:r>
                        <a:rPr lang="en-US" sz="1100" kern="10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7219572"/>
                  </a:ext>
                </a:extLst>
              </a:tr>
            </a:tbl>
          </a:graphicData>
        </a:graphic>
      </p:graphicFrame>
    </p:spTree>
    <p:extLst>
      <p:ext uri="{BB962C8B-B14F-4D97-AF65-F5344CB8AC3E}">
        <p14:creationId xmlns:p14="http://schemas.microsoft.com/office/powerpoint/2010/main" val="355360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B267E303-8CD3-4E22-ABAC-B5E840305409}"/>
              </a:ext>
            </a:extLst>
          </p:cNvPr>
          <p:cNvGraphicFramePr>
            <a:graphicFrameLocks noGrp="1"/>
          </p:cNvGraphicFramePr>
          <p:nvPr>
            <p:extLst>
              <p:ext uri="{D42A27DB-BD31-4B8C-83A1-F6EECF244321}">
                <p14:modId xmlns:p14="http://schemas.microsoft.com/office/powerpoint/2010/main" val="1320536800"/>
              </p:ext>
            </p:extLst>
          </p:nvPr>
        </p:nvGraphicFramePr>
        <p:xfrm>
          <a:off x="680085" y="1268940"/>
          <a:ext cx="5415915" cy="1589405"/>
        </p:xfrm>
        <a:graphic>
          <a:graphicData uri="http://schemas.openxmlformats.org/drawingml/2006/table">
            <a:tbl>
              <a:tblPr firstRow="1" firstCol="1" bandRow="1">
                <a:tableStyleId>{5C22544A-7EE6-4342-B048-85BDC9FD1C3A}</a:tableStyleId>
              </a:tblPr>
              <a:tblGrid>
                <a:gridCol w="821690">
                  <a:extLst>
                    <a:ext uri="{9D8B030D-6E8A-4147-A177-3AD203B41FA5}">
                      <a16:colId xmlns:a16="http://schemas.microsoft.com/office/drawing/2014/main" val="2429336351"/>
                    </a:ext>
                  </a:extLst>
                </a:gridCol>
                <a:gridCol w="1071245">
                  <a:extLst>
                    <a:ext uri="{9D8B030D-6E8A-4147-A177-3AD203B41FA5}">
                      <a16:colId xmlns:a16="http://schemas.microsoft.com/office/drawing/2014/main" val="3489938828"/>
                    </a:ext>
                  </a:extLst>
                </a:gridCol>
                <a:gridCol w="754380">
                  <a:extLst>
                    <a:ext uri="{9D8B030D-6E8A-4147-A177-3AD203B41FA5}">
                      <a16:colId xmlns:a16="http://schemas.microsoft.com/office/drawing/2014/main" val="3297810758"/>
                    </a:ext>
                  </a:extLst>
                </a:gridCol>
                <a:gridCol w="991870">
                  <a:extLst>
                    <a:ext uri="{9D8B030D-6E8A-4147-A177-3AD203B41FA5}">
                      <a16:colId xmlns:a16="http://schemas.microsoft.com/office/drawing/2014/main" val="1483378774"/>
                    </a:ext>
                  </a:extLst>
                </a:gridCol>
                <a:gridCol w="727710">
                  <a:extLst>
                    <a:ext uri="{9D8B030D-6E8A-4147-A177-3AD203B41FA5}">
                      <a16:colId xmlns:a16="http://schemas.microsoft.com/office/drawing/2014/main" val="2249974671"/>
                    </a:ext>
                  </a:extLst>
                </a:gridCol>
                <a:gridCol w="1049020">
                  <a:extLst>
                    <a:ext uri="{9D8B030D-6E8A-4147-A177-3AD203B41FA5}">
                      <a16:colId xmlns:a16="http://schemas.microsoft.com/office/drawing/2014/main" val="3613699862"/>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200" kern="0" dirty="0">
                          <a:solidFill>
                            <a:schemeClr val="tx1"/>
                          </a:solidFill>
                          <a:effectLst/>
                        </a:rPr>
                        <a:t>历史记录</a:t>
                      </a:r>
                      <a:r>
                        <a:rPr lang="en-US" sz="1200" kern="0" dirty="0">
                          <a:solidFill>
                            <a:schemeClr val="tx1"/>
                          </a:solidFill>
                          <a:effectLst/>
                        </a:rPr>
                        <a:t> Records</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56704950"/>
                  </a:ext>
                </a:extLst>
              </a:tr>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允许空值</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备注</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5849006"/>
                  </a:ext>
                </a:extLst>
              </a:tr>
              <a:tr h="60491">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rid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记录编号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38609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err="1">
                          <a:solidFill>
                            <a:schemeClr val="tx1"/>
                          </a:solidFill>
                          <a:effectLst/>
                        </a:rPr>
                        <a:t>r_time</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时间</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359214"/>
                  </a:ext>
                </a:extLst>
              </a:tr>
              <a:tr h="233045">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r_score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分数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4727877"/>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角色</a:t>
                      </a:r>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err="1">
                          <a:solidFill>
                            <a:schemeClr val="tx1"/>
                          </a:solidFill>
                          <a:effectLst/>
                        </a:rPr>
                        <a:t>Varhar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9798019"/>
                  </a:ext>
                </a:extLst>
              </a:tr>
              <a:tr h="88006">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角色名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981567"/>
                  </a:ext>
                </a:extLst>
              </a:tr>
              <a:tr h="0">
                <a:tc>
                  <a:txBody>
                    <a:bodyPr/>
                    <a:lstStyle/>
                    <a:p>
                      <a:pPr algn="just"/>
                      <a:r>
                        <a:rPr lang="en-US" sz="1100" kern="0" dirty="0">
                          <a:solidFill>
                            <a:schemeClr val="tx1"/>
                          </a:solidFill>
                          <a:effectLst/>
                        </a:rPr>
                        <a:t>6</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gold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金币</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8154064"/>
                  </a:ext>
                </a:extLst>
              </a:tr>
            </a:tbl>
          </a:graphicData>
        </a:graphic>
      </p:graphicFrame>
      <p:graphicFrame>
        <p:nvGraphicFramePr>
          <p:cNvPr id="3" name="表格 2">
            <a:extLst>
              <a:ext uri="{FF2B5EF4-FFF2-40B4-BE49-F238E27FC236}">
                <a16:creationId xmlns:a16="http://schemas.microsoft.com/office/drawing/2014/main" id="{72B06E13-E51F-4ADF-9220-7D1CBB0EE5AC}"/>
              </a:ext>
            </a:extLst>
          </p:cNvPr>
          <p:cNvGraphicFramePr>
            <a:graphicFrameLocks noGrp="1"/>
          </p:cNvGraphicFramePr>
          <p:nvPr>
            <p:extLst>
              <p:ext uri="{D42A27DB-BD31-4B8C-83A1-F6EECF244321}">
                <p14:modId xmlns:p14="http://schemas.microsoft.com/office/powerpoint/2010/main" val="1656687705"/>
              </p:ext>
            </p:extLst>
          </p:nvPr>
        </p:nvGraphicFramePr>
        <p:xfrm>
          <a:off x="680085" y="3051824"/>
          <a:ext cx="5409565" cy="1341120"/>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1649616737"/>
                    </a:ext>
                  </a:extLst>
                </a:gridCol>
                <a:gridCol w="865505">
                  <a:extLst>
                    <a:ext uri="{9D8B030D-6E8A-4147-A177-3AD203B41FA5}">
                      <a16:colId xmlns:a16="http://schemas.microsoft.com/office/drawing/2014/main" val="274089291"/>
                    </a:ext>
                  </a:extLst>
                </a:gridCol>
                <a:gridCol w="896620">
                  <a:extLst>
                    <a:ext uri="{9D8B030D-6E8A-4147-A177-3AD203B41FA5}">
                      <a16:colId xmlns:a16="http://schemas.microsoft.com/office/drawing/2014/main" val="962400722"/>
                    </a:ext>
                  </a:extLst>
                </a:gridCol>
                <a:gridCol w="762000">
                  <a:extLst>
                    <a:ext uri="{9D8B030D-6E8A-4147-A177-3AD203B41FA5}">
                      <a16:colId xmlns:a16="http://schemas.microsoft.com/office/drawing/2014/main" val="1372734237"/>
                    </a:ext>
                  </a:extLst>
                </a:gridCol>
                <a:gridCol w="956945">
                  <a:extLst>
                    <a:ext uri="{9D8B030D-6E8A-4147-A177-3AD203B41FA5}">
                      <a16:colId xmlns:a16="http://schemas.microsoft.com/office/drawing/2014/main" val="4130341045"/>
                    </a:ext>
                  </a:extLst>
                </a:gridCol>
                <a:gridCol w="1059815">
                  <a:extLst>
                    <a:ext uri="{9D8B030D-6E8A-4147-A177-3AD203B41FA5}">
                      <a16:colId xmlns:a16="http://schemas.microsoft.com/office/drawing/2014/main" val="1721308177"/>
                    </a:ext>
                  </a:extLst>
                </a:gridCol>
              </a:tblGrid>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3209664"/>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rank</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名次</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全服前</a:t>
                      </a:r>
                      <a:r>
                        <a:rPr lang="en-US" sz="1100" kern="0">
                          <a:solidFill>
                            <a:schemeClr val="tx1"/>
                          </a:solidFill>
                          <a:effectLst/>
                        </a:rPr>
                        <a:t>100</a:t>
                      </a:r>
                      <a:r>
                        <a:rPr lang="zh-CN" sz="1100" kern="0">
                          <a:solidFill>
                            <a:schemeClr val="tx1"/>
                          </a:solidFill>
                          <a:effectLst/>
                        </a:rPr>
                        <a:t>，从</a:t>
                      </a:r>
                      <a:r>
                        <a:rPr lang="en-US" sz="1100" kern="0">
                          <a:solidFill>
                            <a:schemeClr val="tx1"/>
                          </a:solidFill>
                          <a:effectLst/>
                        </a:rPr>
                        <a:t>1</a:t>
                      </a:r>
                      <a:r>
                        <a:rPr lang="zh-CN" sz="1100" kern="0">
                          <a:solidFill>
                            <a:schemeClr val="tx1"/>
                          </a:solidFill>
                          <a:effectLst/>
                        </a:rPr>
                        <a:t>开始递增</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070749"/>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0136137"/>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user_name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4719894"/>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所获分数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5661008"/>
                  </a:ext>
                </a:extLst>
              </a:tr>
            </a:tbl>
          </a:graphicData>
        </a:graphic>
      </p:graphicFrame>
      <p:graphicFrame>
        <p:nvGraphicFramePr>
          <p:cNvPr id="4" name="表格 3">
            <a:extLst>
              <a:ext uri="{FF2B5EF4-FFF2-40B4-BE49-F238E27FC236}">
                <a16:creationId xmlns:a16="http://schemas.microsoft.com/office/drawing/2014/main" id="{16777743-28D1-41D6-9BEF-C0180E40766E}"/>
              </a:ext>
            </a:extLst>
          </p:cNvPr>
          <p:cNvGraphicFramePr>
            <a:graphicFrameLocks noGrp="1"/>
          </p:cNvGraphicFramePr>
          <p:nvPr>
            <p:extLst>
              <p:ext uri="{D42A27DB-BD31-4B8C-83A1-F6EECF244321}">
                <p14:modId xmlns:p14="http://schemas.microsoft.com/office/powerpoint/2010/main" val="3949238913"/>
              </p:ext>
            </p:extLst>
          </p:nvPr>
        </p:nvGraphicFramePr>
        <p:xfrm>
          <a:off x="678180" y="4586423"/>
          <a:ext cx="5411470" cy="1645920"/>
        </p:xfrm>
        <a:graphic>
          <a:graphicData uri="http://schemas.openxmlformats.org/drawingml/2006/table">
            <a:tbl>
              <a:tblPr firstRow="1" firstCol="1" bandRow="1">
                <a:tableStyleId>{5C22544A-7EE6-4342-B048-85BDC9FD1C3A}</a:tableStyleId>
              </a:tblPr>
              <a:tblGrid>
                <a:gridCol w="804545">
                  <a:extLst>
                    <a:ext uri="{9D8B030D-6E8A-4147-A177-3AD203B41FA5}">
                      <a16:colId xmlns:a16="http://schemas.microsoft.com/office/drawing/2014/main" val="866053143"/>
                    </a:ext>
                  </a:extLst>
                </a:gridCol>
                <a:gridCol w="835025">
                  <a:extLst>
                    <a:ext uri="{9D8B030D-6E8A-4147-A177-3AD203B41FA5}">
                      <a16:colId xmlns:a16="http://schemas.microsoft.com/office/drawing/2014/main" val="2863936328"/>
                    </a:ext>
                  </a:extLst>
                </a:gridCol>
                <a:gridCol w="821055">
                  <a:extLst>
                    <a:ext uri="{9D8B030D-6E8A-4147-A177-3AD203B41FA5}">
                      <a16:colId xmlns:a16="http://schemas.microsoft.com/office/drawing/2014/main" val="3691732505"/>
                    </a:ext>
                  </a:extLst>
                </a:gridCol>
                <a:gridCol w="1146175">
                  <a:extLst>
                    <a:ext uri="{9D8B030D-6E8A-4147-A177-3AD203B41FA5}">
                      <a16:colId xmlns:a16="http://schemas.microsoft.com/office/drawing/2014/main" val="2718829715"/>
                    </a:ext>
                  </a:extLst>
                </a:gridCol>
                <a:gridCol w="902335">
                  <a:extLst>
                    <a:ext uri="{9D8B030D-6E8A-4147-A177-3AD203B41FA5}">
                      <a16:colId xmlns:a16="http://schemas.microsoft.com/office/drawing/2014/main" val="29372818"/>
                    </a:ext>
                  </a:extLst>
                </a:gridCol>
                <a:gridCol w="902335">
                  <a:extLst>
                    <a:ext uri="{9D8B030D-6E8A-4147-A177-3AD203B41FA5}">
                      <a16:colId xmlns:a16="http://schemas.microsoft.com/office/drawing/2014/main" val="1719003982"/>
                    </a:ext>
                  </a:extLst>
                </a:gridCol>
              </a:tblGrid>
              <a:tr h="0">
                <a:tc>
                  <a:txBody>
                    <a:bodyPr/>
                    <a:lstStyle/>
                    <a:p>
                      <a:pPr algn="just"/>
                      <a:r>
                        <a:rPr lang="zh-CN" sz="12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200" kern="0">
                          <a:solidFill>
                            <a:schemeClr val="tx1"/>
                          </a:solidFill>
                          <a:effectLst/>
                        </a:rPr>
                        <a:t>关卡</a:t>
                      </a:r>
                      <a:r>
                        <a:rPr lang="en-US" sz="1200" kern="0">
                          <a:solidFill>
                            <a:schemeClr val="tx1"/>
                          </a:solidFill>
                          <a:effectLst/>
                        </a:rPr>
                        <a:t>Pass</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2807304"/>
                  </a:ext>
                </a:extLst>
              </a:tr>
              <a:tr h="0">
                <a:tc>
                  <a:txBody>
                    <a:bodyPr/>
                    <a:lstStyle/>
                    <a:p>
                      <a:pPr algn="just"/>
                      <a:r>
                        <a:rPr lang="zh-CN" sz="12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2189479"/>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8088426"/>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5449510"/>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787909"/>
                  </a:ext>
                </a:extLst>
              </a:tr>
              <a:tr h="0">
                <a:tc>
                  <a:txBody>
                    <a:bodyPr/>
                    <a:lstStyle/>
                    <a:p>
                      <a:pPr algn="just"/>
                      <a:r>
                        <a:rPr lang="en-US" sz="12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397941"/>
                  </a:ext>
                </a:extLst>
              </a:tr>
              <a:tr h="0">
                <a:tc>
                  <a:txBody>
                    <a:bodyPr/>
                    <a:lstStyle/>
                    <a:p>
                      <a:pPr algn="just"/>
                      <a:r>
                        <a:rPr lang="en-US" sz="12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p_time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关卡游玩时间</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time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413492"/>
                  </a:ext>
                </a:extLst>
              </a:tr>
            </a:tbl>
          </a:graphicData>
        </a:graphic>
      </p:graphicFrame>
    </p:spTree>
    <p:extLst>
      <p:ext uri="{BB962C8B-B14F-4D97-AF65-F5344CB8AC3E}">
        <p14:creationId xmlns:p14="http://schemas.microsoft.com/office/powerpoint/2010/main" val="234762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326040" y="2067772"/>
            <a:ext cx="4097610" cy="562607"/>
            <a:chOff x="4179615" y="1150402"/>
            <a:chExt cx="4097610" cy="562607"/>
          </a:xfrm>
        </p:grpSpPr>
        <p:sp>
          <p:nvSpPr>
            <p:cNvPr id="20"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26040" y="3485229"/>
            <a:ext cx="4097610" cy="562607"/>
            <a:chOff x="4179615" y="1150402"/>
            <a:chExt cx="4097610" cy="562607"/>
          </a:xfrm>
        </p:grpSpPr>
        <p:sp>
          <p:nvSpPr>
            <p:cNvPr id="23"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配置更新</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5" name="组合 24"/>
          <p:cNvGrpSpPr/>
          <p:nvPr/>
        </p:nvGrpSpPr>
        <p:grpSpPr>
          <a:xfrm>
            <a:off x="6326039" y="4630464"/>
            <a:ext cx="4097611" cy="562607"/>
            <a:chOff x="4179614" y="1150402"/>
            <a:chExt cx="4097611" cy="562607"/>
          </a:xfrm>
        </p:grpSpPr>
        <p:sp>
          <p:nvSpPr>
            <p:cNvPr id="26" name="TextBox 1"/>
            <p:cNvSpPr txBox="1"/>
            <p:nvPr/>
          </p:nvSpPr>
          <p:spPr>
            <a:xfrm>
              <a:off x="4179614" y="1150402"/>
              <a:ext cx="3337151"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小组分工和会议纪要</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7"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0"/>
            <a:ext cx="203200" cy="5038725"/>
            <a:chOff x="5275230" y="0"/>
            <a:chExt cx="203200" cy="5038725"/>
          </a:xfrm>
        </p:grpSpPr>
        <p:cxnSp>
          <p:nvCxnSpPr>
            <p:cNvPr id="2" name="直接连接符 1"/>
            <p:cNvCxnSpPr/>
            <p:nvPr/>
          </p:nvCxnSpPr>
          <p:spPr>
            <a:xfrm>
              <a:off x="5376830" y="0"/>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41913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362733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83552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extLst>
      <p:ext uri="{BB962C8B-B14F-4D97-AF65-F5344CB8AC3E}">
        <p14:creationId xmlns:p14="http://schemas.microsoft.com/office/powerpoint/2010/main" val="37231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147958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8" name="图片 7">
            <a:extLst>
              <a:ext uri="{FF2B5EF4-FFF2-40B4-BE49-F238E27FC236}">
                <a16:creationId xmlns:a16="http://schemas.microsoft.com/office/drawing/2014/main" id="{E8FAE0E9-3E33-426F-9700-C02A1F6EAA6C}"/>
              </a:ext>
            </a:extLst>
          </p:cNvPr>
          <p:cNvPicPr/>
          <p:nvPr/>
        </p:nvPicPr>
        <p:blipFill>
          <a:blip r:embed="rId2"/>
          <a:stretch>
            <a:fillRect/>
          </a:stretch>
        </p:blipFill>
        <p:spPr>
          <a:xfrm>
            <a:off x="1112316" y="1405890"/>
            <a:ext cx="2497301" cy="4975860"/>
          </a:xfrm>
          <a:prstGeom prst="rect">
            <a:avLst/>
          </a:prstGeom>
        </p:spPr>
      </p:pic>
      <p:pic>
        <p:nvPicPr>
          <p:cNvPr id="9" name="图片 8">
            <a:extLst>
              <a:ext uri="{FF2B5EF4-FFF2-40B4-BE49-F238E27FC236}">
                <a16:creationId xmlns:a16="http://schemas.microsoft.com/office/drawing/2014/main" id="{E83932E3-F9D1-4519-B83A-E314B1667640}"/>
              </a:ext>
            </a:extLst>
          </p:cNvPr>
          <p:cNvPicPr/>
          <p:nvPr/>
        </p:nvPicPr>
        <p:blipFill>
          <a:blip r:embed="rId3"/>
          <a:stretch>
            <a:fillRect/>
          </a:stretch>
        </p:blipFill>
        <p:spPr>
          <a:xfrm>
            <a:off x="4740342" y="1405889"/>
            <a:ext cx="2565979" cy="4975859"/>
          </a:xfrm>
          <a:prstGeom prst="rect">
            <a:avLst/>
          </a:prstGeom>
        </p:spPr>
      </p:pic>
      <p:pic>
        <p:nvPicPr>
          <p:cNvPr id="13" name="图片 12">
            <a:extLst>
              <a:ext uri="{FF2B5EF4-FFF2-40B4-BE49-F238E27FC236}">
                <a16:creationId xmlns:a16="http://schemas.microsoft.com/office/drawing/2014/main" id="{60318D7E-F9AF-47F9-A740-FAACB0D4AB1B}"/>
              </a:ext>
            </a:extLst>
          </p:cNvPr>
          <p:cNvPicPr/>
          <p:nvPr/>
        </p:nvPicPr>
        <p:blipFill>
          <a:blip r:embed="rId4"/>
          <a:stretch>
            <a:fillRect/>
          </a:stretch>
        </p:blipFill>
        <p:spPr>
          <a:xfrm>
            <a:off x="8437046" y="1405889"/>
            <a:ext cx="2482488" cy="4895757"/>
          </a:xfrm>
          <a:prstGeom prst="rect">
            <a:avLst/>
          </a:prstGeom>
        </p:spPr>
      </p:pic>
    </p:spTree>
    <p:extLst>
      <p:ext uri="{BB962C8B-B14F-4D97-AF65-F5344CB8AC3E}">
        <p14:creationId xmlns:p14="http://schemas.microsoft.com/office/powerpoint/2010/main" val="2008304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PAD</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FE92BBD6-9AC4-4598-9505-DCBFC021CFA5}"/>
              </a:ext>
            </a:extLst>
          </p:cNvPr>
          <p:cNvPicPr>
            <a:picLocks noChangeAspect="1"/>
          </p:cNvPicPr>
          <p:nvPr/>
        </p:nvPicPr>
        <p:blipFill rotWithShape="1">
          <a:blip r:embed="rId2">
            <a:extLst>
              <a:ext uri="{28A0092B-C50C-407E-A947-70E740481C1C}">
                <a14:useLocalDpi xmlns:a14="http://schemas.microsoft.com/office/drawing/2010/main" val="0"/>
              </a:ext>
            </a:extLst>
          </a:blip>
          <a:srcRect t="42330"/>
          <a:stretch/>
        </p:blipFill>
        <p:spPr>
          <a:xfrm>
            <a:off x="2219221" y="1439244"/>
            <a:ext cx="7209798" cy="4942506"/>
          </a:xfrm>
          <a:prstGeom prst="rect">
            <a:avLst/>
          </a:prstGeom>
        </p:spPr>
      </p:pic>
    </p:spTree>
    <p:extLst>
      <p:ext uri="{BB962C8B-B14F-4D97-AF65-F5344CB8AC3E}">
        <p14:creationId xmlns:p14="http://schemas.microsoft.com/office/powerpoint/2010/main" val="3595249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4" name="图片 13">
            <a:extLst>
              <a:ext uri="{FF2B5EF4-FFF2-40B4-BE49-F238E27FC236}">
                <a16:creationId xmlns:a16="http://schemas.microsoft.com/office/drawing/2014/main" id="{8A14B899-1D43-44BC-9A2C-A84E9647FD43}"/>
              </a:ext>
            </a:extLst>
          </p:cNvPr>
          <p:cNvPicPr/>
          <p:nvPr/>
        </p:nvPicPr>
        <p:blipFill>
          <a:blip r:embed="rId2"/>
          <a:stretch>
            <a:fillRect/>
          </a:stretch>
        </p:blipFill>
        <p:spPr>
          <a:xfrm>
            <a:off x="4428437" y="1367790"/>
            <a:ext cx="2451757" cy="4956962"/>
          </a:xfrm>
          <a:prstGeom prst="rect">
            <a:avLst/>
          </a:prstGeom>
        </p:spPr>
      </p:pic>
    </p:spTree>
    <p:extLst>
      <p:ext uri="{BB962C8B-B14F-4D97-AF65-F5344CB8AC3E}">
        <p14:creationId xmlns:p14="http://schemas.microsoft.com/office/powerpoint/2010/main" val="3875707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276708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a:extLst>
              <a:ext uri="{FF2B5EF4-FFF2-40B4-BE49-F238E27FC236}">
                <a16:creationId xmlns:a16="http://schemas.microsoft.com/office/drawing/2014/main" id="{71A3CDB3-9063-44F6-92A7-B448024B9193}"/>
              </a:ext>
            </a:extLst>
          </p:cNvPr>
          <p:cNvPicPr/>
          <p:nvPr/>
        </p:nvPicPr>
        <p:blipFill>
          <a:blip r:embed="rId2"/>
          <a:stretch>
            <a:fillRect/>
          </a:stretch>
        </p:blipFill>
        <p:spPr>
          <a:xfrm>
            <a:off x="1731963" y="1599010"/>
            <a:ext cx="2286000" cy="4458970"/>
          </a:xfrm>
          <a:prstGeom prst="rect">
            <a:avLst/>
          </a:prstGeom>
        </p:spPr>
      </p:pic>
      <p:pic>
        <p:nvPicPr>
          <p:cNvPr id="7" name="图片 6">
            <a:extLst>
              <a:ext uri="{FF2B5EF4-FFF2-40B4-BE49-F238E27FC236}">
                <a16:creationId xmlns:a16="http://schemas.microsoft.com/office/drawing/2014/main" id="{F2803B13-8631-4804-8A05-B82990F06B7A}"/>
              </a:ext>
            </a:extLst>
          </p:cNvPr>
          <p:cNvPicPr/>
          <p:nvPr/>
        </p:nvPicPr>
        <p:blipFill>
          <a:blip r:embed="rId3"/>
          <a:stretch>
            <a:fillRect/>
          </a:stretch>
        </p:blipFill>
        <p:spPr>
          <a:xfrm>
            <a:off x="4728764" y="1599010"/>
            <a:ext cx="2174203" cy="4458970"/>
          </a:xfrm>
          <a:prstGeom prst="rect">
            <a:avLst/>
          </a:prstGeom>
        </p:spPr>
      </p:pic>
      <p:pic>
        <p:nvPicPr>
          <p:cNvPr id="8" name="图片 7">
            <a:extLst>
              <a:ext uri="{FF2B5EF4-FFF2-40B4-BE49-F238E27FC236}">
                <a16:creationId xmlns:a16="http://schemas.microsoft.com/office/drawing/2014/main" id="{9461D40D-DE85-4197-A900-CEB5E949EF56}"/>
              </a:ext>
            </a:extLst>
          </p:cNvPr>
          <p:cNvPicPr/>
          <p:nvPr/>
        </p:nvPicPr>
        <p:blipFill>
          <a:blip r:embed="rId4"/>
          <a:stretch>
            <a:fillRect/>
          </a:stretch>
        </p:blipFill>
        <p:spPr>
          <a:xfrm>
            <a:off x="7958030" y="1599010"/>
            <a:ext cx="2174203" cy="4458970"/>
          </a:xfrm>
          <a:prstGeom prst="rect">
            <a:avLst/>
          </a:prstGeom>
        </p:spPr>
      </p:pic>
    </p:spTree>
    <p:extLst>
      <p:ext uri="{BB962C8B-B14F-4D97-AF65-F5344CB8AC3E}">
        <p14:creationId xmlns:p14="http://schemas.microsoft.com/office/powerpoint/2010/main" val="1962081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PAD</a:t>
              </a: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FECE153E-F7B9-4C5B-81E6-904C7A71ADEE}"/>
              </a:ext>
            </a:extLst>
          </p:cNvPr>
          <p:cNvPicPr>
            <a:picLocks noChangeAspect="1"/>
          </p:cNvPicPr>
          <p:nvPr/>
        </p:nvPicPr>
        <p:blipFill rotWithShape="1">
          <a:blip r:embed="rId2">
            <a:extLst>
              <a:ext uri="{28A0092B-C50C-407E-A947-70E740481C1C}">
                <a14:useLocalDpi xmlns:a14="http://schemas.microsoft.com/office/drawing/2010/main" val="0"/>
              </a:ext>
            </a:extLst>
          </a:blip>
          <a:srcRect b="44337"/>
          <a:stretch/>
        </p:blipFill>
        <p:spPr>
          <a:xfrm>
            <a:off x="2093771" y="1189608"/>
            <a:ext cx="7591767" cy="5087686"/>
          </a:xfrm>
          <a:prstGeom prst="rect">
            <a:avLst/>
          </a:prstGeom>
        </p:spPr>
      </p:pic>
    </p:spTree>
    <p:extLst>
      <p:ext uri="{BB962C8B-B14F-4D97-AF65-F5344CB8AC3E}">
        <p14:creationId xmlns:p14="http://schemas.microsoft.com/office/powerpoint/2010/main" val="85162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42498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a:extLst>
              <a:ext uri="{FF2B5EF4-FFF2-40B4-BE49-F238E27FC236}">
                <a16:creationId xmlns:a16="http://schemas.microsoft.com/office/drawing/2014/main" id="{0B8603DB-E85D-496D-A902-3BF4BF0C3FA4}"/>
              </a:ext>
            </a:extLst>
          </p:cNvPr>
          <p:cNvPicPr/>
          <p:nvPr/>
        </p:nvPicPr>
        <p:blipFill>
          <a:blip r:embed="rId2"/>
          <a:stretch>
            <a:fillRect/>
          </a:stretch>
        </p:blipFill>
        <p:spPr>
          <a:xfrm>
            <a:off x="2377381" y="1472703"/>
            <a:ext cx="2318906" cy="4784318"/>
          </a:xfrm>
          <a:prstGeom prst="rect">
            <a:avLst/>
          </a:prstGeom>
        </p:spPr>
      </p:pic>
      <p:pic>
        <p:nvPicPr>
          <p:cNvPr id="7" name="图片 6">
            <a:extLst>
              <a:ext uri="{FF2B5EF4-FFF2-40B4-BE49-F238E27FC236}">
                <a16:creationId xmlns:a16="http://schemas.microsoft.com/office/drawing/2014/main" id="{D5EECD39-47F9-426F-9C5B-34787BD0FFF9}"/>
              </a:ext>
            </a:extLst>
          </p:cNvPr>
          <p:cNvPicPr/>
          <p:nvPr/>
        </p:nvPicPr>
        <p:blipFill>
          <a:blip r:embed="rId3"/>
          <a:stretch>
            <a:fillRect/>
          </a:stretch>
        </p:blipFill>
        <p:spPr>
          <a:xfrm>
            <a:off x="6007077" y="1472703"/>
            <a:ext cx="2417831" cy="4740306"/>
          </a:xfrm>
          <a:prstGeom prst="rect">
            <a:avLst/>
          </a:prstGeom>
        </p:spPr>
      </p:pic>
    </p:spTree>
    <p:extLst>
      <p:ext uri="{BB962C8B-B14F-4D97-AF65-F5344CB8AC3E}">
        <p14:creationId xmlns:p14="http://schemas.microsoft.com/office/powerpoint/2010/main" val="296178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a:extLst>
              <a:ext uri="{FF2B5EF4-FFF2-40B4-BE49-F238E27FC236}">
                <a16:creationId xmlns:a16="http://schemas.microsoft.com/office/drawing/2014/main" id="{AEA76D08-5BAD-4613-B863-21D729105FAF}"/>
              </a:ext>
            </a:extLst>
          </p:cNvPr>
          <p:cNvPicPr>
            <a:picLocks noChangeAspect="1"/>
          </p:cNvPicPr>
          <p:nvPr/>
        </p:nvPicPr>
        <p:blipFill rotWithShape="1">
          <a:blip r:embed="rId2">
            <a:extLst>
              <a:ext uri="{28A0092B-C50C-407E-A947-70E740481C1C}">
                <a14:useLocalDpi xmlns:a14="http://schemas.microsoft.com/office/drawing/2010/main" val="0"/>
              </a:ext>
            </a:extLst>
          </a:blip>
          <a:srcRect t="53592" b="11715"/>
          <a:stretch/>
        </p:blipFill>
        <p:spPr>
          <a:xfrm>
            <a:off x="1507844" y="1748900"/>
            <a:ext cx="8459374" cy="3533314"/>
          </a:xfrm>
          <a:prstGeom prst="rect">
            <a:avLst/>
          </a:prstGeom>
        </p:spPr>
      </p:pic>
    </p:spTree>
    <p:extLst>
      <p:ext uri="{BB962C8B-B14F-4D97-AF65-F5344CB8AC3E}">
        <p14:creationId xmlns:p14="http://schemas.microsoft.com/office/powerpoint/2010/main" val="2903064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33164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8" name="图片 7">
            <a:extLst>
              <a:ext uri="{FF2B5EF4-FFF2-40B4-BE49-F238E27FC236}">
                <a16:creationId xmlns:a16="http://schemas.microsoft.com/office/drawing/2014/main" id="{35B8C916-EC58-45BA-A427-F6430A7DA569}"/>
              </a:ext>
            </a:extLst>
          </p:cNvPr>
          <p:cNvPicPr/>
          <p:nvPr/>
        </p:nvPicPr>
        <p:blipFill>
          <a:blip r:embed="rId2"/>
          <a:stretch>
            <a:fillRect/>
          </a:stretch>
        </p:blipFill>
        <p:spPr>
          <a:xfrm>
            <a:off x="2809698" y="1274351"/>
            <a:ext cx="2658947" cy="5222025"/>
          </a:xfrm>
          <a:prstGeom prst="rect">
            <a:avLst/>
          </a:prstGeom>
        </p:spPr>
      </p:pic>
      <p:pic>
        <p:nvPicPr>
          <p:cNvPr id="9" name="图片 8">
            <a:extLst>
              <a:ext uri="{FF2B5EF4-FFF2-40B4-BE49-F238E27FC236}">
                <a16:creationId xmlns:a16="http://schemas.microsoft.com/office/drawing/2014/main" id="{A87FF57A-F1B5-4ED1-BB3E-33F73F2BA329}"/>
              </a:ext>
            </a:extLst>
          </p:cNvPr>
          <p:cNvPicPr/>
          <p:nvPr/>
        </p:nvPicPr>
        <p:blipFill>
          <a:blip r:embed="rId3"/>
          <a:stretch>
            <a:fillRect/>
          </a:stretch>
        </p:blipFill>
        <p:spPr>
          <a:xfrm>
            <a:off x="6723356" y="1274350"/>
            <a:ext cx="2658945" cy="5260585"/>
          </a:xfrm>
          <a:prstGeom prst="rect">
            <a:avLst/>
          </a:prstGeom>
        </p:spPr>
      </p:pic>
    </p:spTree>
    <p:extLst>
      <p:ext uri="{BB962C8B-B14F-4D97-AF65-F5344CB8AC3E}">
        <p14:creationId xmlns:p14="http://schemas.microsoft.com/office/powerpoint/2010/main" val="803635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PAD</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71159C5C-DA1F-425C-8455-7CF5B243FCAC}"/>
              </a:ext>
            </a:extLst>
          </p:cNvPr>
          <p:cNvPicPr>
            <a:picLocks noChangeAspect="1"/>
          </p:cNvPicPr>
          <p:nvPr/>
        </p:nvPicPr>
        <p:blipFill rotWithShape="1">
          <a:blip r:embed="rId2">
            <a:extLst>
              <a:ext uri="{28A0092B-C50C-407E-A947-70E740481C1C}">
                <a14:useLocalDpi xmlns:a14="http://schemas.microsoft.com/office/drawing/2010/main" val="0"/>
              </a:ext>
            </a:extLst>
          </a:blip>
          <a:srcRect b="58188"/>
          <a:stretch/>
        </p:blipFill>
        <p:spPr>
          <a:xfrm>
            <a:off x="1758779" y="1464815"/>
            <a:ext cx="8529020" cy="4190260"/>
          </a:xfrm>
          <a:prstGeom prst="rect">
            <a:avLst/>
          </a:prstGeom>
        </p:spPr>
      </p:pic>
    </p:spTree>
    <p:extLst>
      <p:ext uri="{BB962C8B-B14F-4D97-AF65-F5344CB8AC3E}">
        <p14:creationId xmlns:p14="http://schemas.microsoft.com/office/powerpoint/2010/main" val="1867694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配置更新</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extLst>
      <p:ext uri="{BB962C8B-B14F-4D97-AF65-F5344CB8AC3E}">
        <p14:creationId xmlns:p14="http://schemas.microsoft.com/office/powerpoint/2010/main" val="13933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9B452ADE-E279-4D85-B4E9-370C9D3D3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extLst>
      <p:ext uri="{BB962C8B-B14F-4D97-AF65-F5344CB8AC3E}">
        <p14:creationId xmlns:p14="http://schemas.microsoft.com/office/powerpoint/2010/main" val="177435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1448320"/>
            <a:ext cx="5109034" cy="304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会议纪要</a:t>
            </a:r>
            <a:endParaRPr lang="en-US" altLang="zh-CN" sz="9600" b="1" dirty="0">
              <a:solidFill>
                <a:srgbClr val="4472C4"/>
              </a:solidFill>
              <a:latin typeface="腾祥相思简" panose="01010104010101010101" pitchFamily="2" charset="-122"/>
              <a:ea typeface="腾祥相思简" panose="01010104010101010101" pitchFamily="2" charset="-122"/>
            </a:endParaRPr>
          </a:p>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绩效评价</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extLst>
      <p:ext uri="{BB962C8B-B14F-4D97-AF65-F5344CB8AC3E}">
        <p14:creationId xmlns:p14="http://schemas.microsoft.com/office/powerpoint/2010/main" val="87902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a:extLst>
              <a:ext uri="{FF2B5EF4-FFF2-40B4-BE49-F238E27FC236}">
                <a16:creationId xmlns:a16="http://schemas.microsoft.com/office/drawing/2014/main" id="{519365CF-120A-46B1-8F11-20D162B122BA}"/>
              </a:ext>
            </a:extLst>
          </p:cNvPr>
          <p:cNvPicPr>
            <a:picLocks noChangeAspect="1"/>
          </p:cNvPicPr>
          <p:nvPr/>
        </p:nvPicPr>
        <p:blipFill>
          <a:blip r:embed="rId2"/>
          <a:stretch>
            <a:fillRect/>
          </a:stretch>
        </p:blipFill>
        <p:spPr>
          <a:xfrm>
            <a:off x="3937698" y="923940"/>
            <a:ext cx="4149859" cy="5934060"/>
          </a:xfrm>
          <a:prstGeom prst="rect">
            <a:avLst/>
          </a:prstGeom>
        </p:spPr>
      </p:pic>
    </p:spTree>
    <p:extLst>
      <p:ext uri="{BB962C8B-B14F-4D97-AF65-F5344CB8AC3E}">
        <p14:creationId xmlns:p14="http://schemas.microsoft.com/office/powerpoint/2010/main" val="753063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a:extLst>
              <a:ext uri="{FF2B5EF4-FFF2-40B4-BE49-F238E27FC236}">
                <a16:creationId xmlns:a16="http://schemas.microsoft.com/office/drawing/2014/main" id="{B2DB3D67-3171-4D44-8570-CF3926AA31D6}"/>
              </a:ext>
            </a:extLst>
          </p:cNvPr>
          <p:cNvSpPr>
            <a:spLocks noChangeArrowheads="1"/>
          </p:cNvSpPr>
          <p:nvPr/>
        </p:nvSpPr>
        <p:spPr bwMode="auto">
          <a:xfrm>
            <a:off x="4624387" y="335902"/>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
        <p:nvSpPr>
          <p:cNvPr id="19" name="矩形 18">
            <a:extLst>
              <a:ext uri="{FF2B5EF4-FFF2-40B4-BE49-F238E27FC236}">
                <a16:creationId xmlns:a16="http://schemas.microsoft.com/office/drawing/2014/main" id="{C5F24C04-B544-44E3-AE0D-A2BAC598A4E9}"/>
              </a:ext>
            </a:extLst>
          </p:cNvPr>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59621132"/>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a:extLst>
              <a:ext uri="{FF2B5EF4-FFF2-40B4-BE49-F238E27FC236}">
                <a16:creationId xmlns:a16="http://schemas.microsoft.com/office/drawing/2014/main" id="{D43CBA62-5013-4F94-8988-DFF8D156E4A4}"/>
              </a:ext>
            </a:extLst>
          </p:cNvPr>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a:extLst>
              <a:ext uri="{FF2B5EF4-FFF2-40B4-BE49-F238E27FC236}">
                <a16:creationId xmlns:a16="http://schemas.microsoft.com/office/drawing/2014/main" id="{1313B160-0695-4D7F-B2CA-2046A571CC27}"/>
              </a:ext>
            </a:extLst>
          </p:cNvPr>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a:extLst>
              <a:ext uri="{FF2B5EF4-FFF2-40B4-BE49-F238E27FC236}">
                <a16:creationId xmlns:a16="http://schemas.microsoft.com/office/drawing/2014/main" id="{04FBD6DD-0BB6-4C56-A592-E2E673C41C37}"/>
              </a:ext>
            </a:extLst>
          </p:cNvPr>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a:extLst>
              <a:ext uri="{FF2B5EF4-FFF2-40B4-BE49-F238E27FC236}">
                <a16:creationId xmlns:a16="http://schemas.microsoft.com/office/drawing/2014/main" id="{03606E73-7201-43AB-B601-2F84B81CC9C0}"/>
              </a:ext>
            </a:extLst>
          </p:cNvPr>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extLst>
      <p:ext uri="{BB962C8B-B14F-4D97-AF65-F5344CB8AC3E}">
        <p14:creationId xmlns:p14="http://schemas.microsoft.com/office/powerpoint/2010/main" val="4142010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41440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a:extLst>
              <a:ext uri="{FF2B5EF4-FFF2-40B4-BE49-F238E27FC236}">
                <a16:creationId xmlns:a16="http://schemas.microsoft.com/office/drawing/2014/main" id="{B717DA2B-9C9A-465E-9FA8-C8496F939F6D}"/>
              </a:ext>
            </a:extLst>
          </p:cNvPr>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a:extLst>
              <a:ext uri="{FF2B5EF4-FFF2-40B4-BE49-F238E27FC236}">
                <a16:creationId xmlns:a16="http://schemas.microsoft.com/office/drawing/2014/main" id="{253F8BC5-50B5-48AF-A061-33A3828F4636}"/>
              </a:ext>
            </a:extLst>
          </p:cNvPr>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a:extLst>
              <a:ext uri="{FF2B5EF4-FFF2-40B4-BE49-F238E27FC236}">
                <a16:creationId xmlns:a16="http://schemas.microsoft.com/office/drawing/2014/main" id="{99938620-09D9-4D06-BB4F-804D2ADB0FFC}"/>
              </a:ext>
            </a:extLst>
          </p:cNvPr>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a:extLst>
              <a:ext uri="{FF2B5EF4-FFF2-40B4-BE49-F238E27FC236}">
                <a16:creationId xmlns:a16="http://schemas.microsoft.com/office/drawing/2014/main" id="{E96C2574-6D1F-45B2-A651-A7EEADE8354A}"/>
              </a:ext>
            </a:extLst>
          </p:cNvPr>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a:extLst>
              <a:ext uri="{FF2B5EF4-FFF2-40B4-BE49-F238E27FC236}">
                <a16:creationId xmlns:a16="http://schemas.microsoft.com/office/drawing/2014/main" id="{820DAC7C-F5B3-4D0D-98F7-069015C0F04D}"/>
              </a:ext>
            </a:extLst>
          </p:cNvPr>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a:extLst>
              <a:ext uri="{FF2B5EF4-FFF2-40B4-BE49-F238E27FC236}">
                <a16:creationId xmlns:a16="http://schemas.microsoft.com/office/drawing/2014/main" id="{BB41AE8E-33D9-4A47-B9F6-C11F0C6746B7}"/>
              </a:ext>
            </a:extLst>
          </p:cNvPr>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a:extLst>
              <a:ext uri="{FF2B5EF4-FFF2-40B4-BE49-F238E27FC236}">
                <a16:creationId xmlns:a16="http://schemas.microsoft.com/office/drawing/2014/main" id="{900D08A2-6942-4F32-884F-5FC324ECC566}"/>
              </a:ext>
            </a:extLst>
          </p:cNvPr>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a:extLst>
              <a:ext uri="{FF2B5EF4-FFF2-40B4-BE49-F238E27FC236}">
                <a16:creationId xmlns:a16="http://schemas.microsoft.com/office/drawing/2014/main" id="{7EC21D34-DFA4-4DF2-A00B-889F25473922}"/>
              </a:ext>
            </a:extLst>
          </p:cNvPr>
          <p:cNvCxnSpPr>
            <a:cxnSpLocks/>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E9ED6261-559C-4CFA-BC8E-B9B916031785}"/>
              </a:ext>
            </a:extLst>
          </p:cNvPr>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a:extLst>
              <a:ext uri="{FF2B5EF4-FFF2-40B4-BE49-F238E27FC236}">
                <a16:creationId xmlns:a16="http://schemas.microsoft.com/office/drawing/2014/main" id="{51FB9E96-5D2F-43A9-BEE9-68D794A5B64E}"/>
              </a:ext>
            </a:extLst>
          </p:cNvPr>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a:extLst>
              <a:ext uri="{FF2B5EF4-FFF2-40B4-BE49-F238E27FC236}">
                <a16:creationId xmlns:a16="http://schemas.microsoft.com/office/drawing/2014/main" id="{51B44822-0144-4F3D-821C-C725D3CDC8FA}"/>
              </a:ext>
            </a:extLst>
          </p:cNvPr>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a:extLst>
              <a:ext uri="{FF2B5EF4-FFF2-40B4-BE49-F238E27FC236}">
                <a16:creationId xmlns:a16="http://schemas.microsoft.com/office/drawing/2014/main" id="{22EBFAAB-4D7D-433F-859F-54D18A2F27D8}"/>
              </a:ext>
            </a:extLst>
          </p:cNvPr>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a:extLst>
              <a:ext uri="{FF2B5EF4-FFF2-40B4-BE49-F238E27FC236}">
                <a16:creationId xmlns:a16="http://schemas.microsoft.com/office/drawing/2014/main" id="{B75A61C4-7CC2-4676-99A2-357D4E300CB3}"/>
              </a:ext>
            </a:extLst>
          </p:cNvPr>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a:extLst>
              <a:ext uri="{FF2B5EF4-FFF2-40B4-BE49-F238E27FC236}">
                <a16:creationId xmlns:a16="http://schemas.microsoft.com/office/drawing/2014/main" id="{F42D4742-8E52-453A-BAAF-D752FAEEAA0B}"/>
              </a:ext>
            </a:extLst>
          </p:cNvPr>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a:extLst>
              <a:ext uri="{FF2B5EF4-FFF2-40B4-BE49-F238E27FC236}">
                <a16:creationId xmlns:a16="http://schemas.microsoft.com/office/drawing/2014/main" id="{17260B01-37DD-4449-BAA1-47DEB2711F64}"/>
              </a:ext>
            </a:extLst>
          </p:cNvPr>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a:extLst>
              <a:ext uri="{FF2B5EF4-FFF2-40B4-BE49-F238E27FC236}">
                <a16:creationId xmlns:a16="http://schemas.microsoft.com/office/drawing/2014/main" id="{1D8C550E-7F82-4A8B-A25E-C51B461B9C18}"/>
              </a:ext>
            </a:extLst>
          </p:cNvPr>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p>
        </p:txBody>
      </p:sp>
      <p:grpSp>
        <p:nvGrpSpPr>
          <p:cNvPr id="9" name="组合 21"/>
          <p:cNvGrpSpPr/>
          <p:nvPr/>
        </p:nvGrpSpPr>
        <p:grpSpPr bwMode="auto">
          <a:xfrm>
            <a:off x="5492759"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p>
          <a:p>
            <a:pPr>
              <a:lnSpc>
                <a:spcPct val="200000"/>
              </a:lnSpc>
              <a:buNone/>
            </a:pPr>
            <a:r>
              <a:rPr lang="zh-CN" altLang="en-US" sz="2000" dirty="0">
                <a:latin typeface="隶书" panose="02010509060101010101" pitchFamily="49" charset="-122"/>
                <a:ea typeface="隶书" panose="02010509060101010101" pitchFamily="49" charset="-122"/>
              </a:rPr>
              <a:t> </a:t>
            </a: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FA0FF0F2-BE84-448D-89DC-67560A1DD6C0}"/>
              </a:ext>
            </a:extLst>
          </p:cNvPr>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26014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a:extLst>
              <a:ext uri="{FF2B5EF4-FFF2-40B4-BE49-F238E27FC236}">
                <a16:creationId xmlns:a16="http://schemas.microsoft.com/office/drawing/2014/main" id="{7331A859-1305-468A-9A58-2ACD6278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extLst>
      <p:ext uri="{BB962C8B-B14F-4D97-AF65-F5344CB8AC3E}">
        <p14:creationId xmlns:p14="http://schemas.microsoft.com/office/powerpoint/2010/main" val="176314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CC443C77-4AAD-40A3-8563-B15B43BE073C}"/>
              </a:ext>
            </a:extLst>
          </p:cNvPr>
          <p:cNvPicPr>
            <a:picLocks noChangeAspect="1"/>
          </p:cNvPicPr>
          <p:nvPr/>
        </p:nvPicPr>
        <p:blipFill rotWithShape="1">
          <a:blip r:embed="rId2">
            <a:extLst>
              <a:ext uri="{28A0092B-C50C-407E-A947-70E740481C1C}">
                <a14:useLocalDpi xmlns:a14="http://schemas.microsoft.com/office/drawing/2010/main" val="0"/>
              </a:ext>
            </a:extLst>
          </a:blip>
          <a:srcRect r="19280"/>
          <a:stretch/>
        </p:blipFill>
        <p:spPr>
          <a:xfrm>
            <a:off x="591323" y="1429265"/>
            <a:ext cx="10816186" cy="3305467"/>
          </a:xfrm>
          <a:prstGeom prst="rect">
            <a:avLst/>
          </a:prstGeom>
        </p:spPr>
      </p:pic>
    </p:spTree>
    <p:extLst>
      <p:ext uri="{BB962C8B-B14F-4D97-AF65-F5344CB8AC3E}">
        <p14:creationId xmlns:p14="http://schemas.microsoft.com/office/powerpoint/2010/main" val="242074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a:extLst>
              <a:ext uri="{FF2B5EF4-FFF2-40B4-BE49-F238E27FC236}">
                <a16:creationId xmlns:a16="http://schemas.microsoft.com/office/drawing/2014/main" id="{D9D735A8-903A-4AFA-B60A-60735655F92C}"/>
              </a:ext>
            </a:extLst>
          </p:cNvPr>
          <p:cNvPicPr>
            <a:picLocks noChangeAspect="1"/>
          </p:cNvPicPr>
          <p:nvPr/>
        </p:nvPicPr>
        <p:blipFill>
          <a:blip r:embed="rId2"/>
          <a:stretch>
            <a:fillRect/>
          </a:stretch>
        </p:blipFill>
        <p:spPr>
          <a:xfrm>
            <a:off x="486016" y="1326098"/>
            <a:ext cx="5687476" cy="1671544"/>
          </a:xfrm>
          <a:prstGeom prst="rect">
            <a:avLst/>
          </a:prstGeom>
        </p:spPr>
      </p:pic>
      <p:pic>
        <p:nvPicPr>
          <p:cNvPr id="7" name="图片 6">
            <a:extLst>
              <a:ext uri="{FF2B5EF4-FFF2-40B4-BE49-F238E27FC236}">
                <a16:creationId xmlns:a16="http://schemas.microsoft.com/office/drawing/2014/main" id="{6F3B455F-BC9D-4F2D-B5D2-82B25D17B7DB}"/>
              </a:ext>
            </a:extLst>
          </p:cNvPr>
          <p:cNvPicPr>
            <a:picLocks noChangeAspect="1"/>
          </p:cNvPicPr>
          <p:nvPr/>
        </p:nvPicPr>
        <p:blipFill>
          <a:blip r:embed="rId3"/>
          <a:stretch>
            <a:fillRect/>
          </a:stretch>
        </p:blipFill>
        <p:spPr>
          <a:xfrm>
            <a:off x="465138" y="3118018"/>
            <a:ext cx="5609984" cy="1294956"/>
          </a:xfrm>
          <a:prstGeom prst="rect">
            <a:avLst/>
          </a:prstGeom>
        </p:spPr>
      </p:pic>
      <p:pic>
        <p:nvPicPr>
          <p:cNvPr id="8" name="图片 7">
            <a:extLst>
              <a:ext uri="{FF2B5EF4-FFF2-40B4-BE49-F238E27FC236}">
                <a16:creationId xmlns:a16="http://schemas.microsoft.com/office/drawing/2014/main" id="{27917BB4-5706-4A32-B459-49219465377D}"/>
              </a:ext>
            </a:extLst>
          </p:cNvPr>
          <p:cNvPicPr>
            <a:picLocks noChangeAspect="1"/>
          </p:cNvPicPr>
          <p:nvPr/>
        </p:nvPicPr>
        <p:blipFill>
          <a:blip r:embed="rId4"/>
          <a:stretch>
            <a:fillRect/>
          </a:stretch>
        </p:blipFill>
        <p:spPr>
          <a:xfrm>
            <a:off x="486016" y="4627075"/>
            <a:ext cx="5609984" cy="1432762"/>
          </a:xfrm>
          <a:prstGeom prst="rect">
            <a:avLst/>
          </a:prstGeom>
        </p:spPr>
      </p:pic>
      <p:pic>
        <p:nvPicPr>
          <p:cNvPr id="9" name="图片 8">
            <a:extLst>
              <a:ext uri="{FF2B5EF4-FFF2-40B4-BE49-F238E27FC236}">
                <a16:creationId xmlns:a16="http://schemas.microsoft.com/office/drawing/2014/main" id="{83E704F3-27A0-4B8D-B508-F5915D6A7B24}"/>
              </a:ext>
            </a:extLst>
          </p:cNvPr>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a:extLst>
              <a:ext uri="{FF2B5EF4-FFF2-40B4-BE49-F238E27FC236}">
                <a16:creationId xmlns:a16="http://schemas.microsoft.com/office/drawing/2014/main" id="{E732F2EE-30DE-4BCA-AA0C-2EB8F41E823F}"/>
              </a:ext>
            </a:extLst>
          </p:cNvPr>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a:extLst>
              <a:ext uri="{FF2B5EF4-FFF2-40B4-BE49-F238E27FC236}">
                <a16:creationId xmlns:a16="http://schemas.microsoft.com/office/drawing/2014/main" id="{4B03F65D-86B6-4FFC-8E64-BD1B8EABDF1D}"/>
              </a:ext>
            </a:extLst>
          </p:cNvPr>
          <p:cNvPicPr>
            <a:picLocks noChangeAspect="1"/>
          </p:cNvPicPr>
          <p:nvPr/>
        </p:nvPicPr>
        <p:blipFill>
          <a:blip r:embed="rId7"/>
          <a:stretch>
            <a:fillRect/>
          </a:stretch>
        </p:blipFill>
        <p:spPr>
          <a:xfrm>
            <a:off x="6173492" y="4605146"/>
            <a:ext cx="5651740" cy="1476619"/>
          </a:xfrm>
          <a:prstGeom prst="rect">
            <a:avLst/>
          </a:prstGeom>
        </p:spPr>
      </p:pic>
    </p:spTree>
    <p:extLst>
      <p:ext uri="{BB962C8B-B14F-4D97-AF65-F5344CB8AC3E}">
        <p14:creationId xmlns:p14="http://schemas.microsoft.com/office/powerpoint/2010/main" val="4978379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2825</Words>
  <Application>Microsoft Office PowerPoint</Application>
  <PresentationFormat>宽屏</PresentationFormat>
  <Paragraphs>724</Paragraphs>
  <Slides>61</Slides>
  <Notes>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61</vt:i4>
      </vt:variant>
    </vt:vector>
  </HeadingPairs>
  <TitlesOfParts>
    <vt:vector size="75" baseType="lpstr">
      <vt:lpstr>PingFangSC</vt:lpstr>
      <vt:lpstr>等线</vt:lpstr>
      <vt:lpstr>等线 Light</vt:lpstr>
      <vt:lpstr>汉仪喵魂体W</vt:lpstr>
      <vt:lpstr>汉仪小麦体简</vt:lpstr>
      <vt:lpstr>华文楷体</vt:lpstr>
      <vt:lpstr>隶书</vt:lpstr>
      <vt:lpstr>宋体</vt:lpstr>
      <vt:lpstr>腾祥相思简</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周 诚信</cp:lastModifiedBy>
  <cp:revision>65</cp:revision>
  <dcterms:created xsi:type="dcterms:W3CDTF">2017-06-26T09:27:00Z</dcterms:created>
  <dcterms:modified xsi:type="dcterms:W3CDTF">2020-12-03T03:58:12Z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